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1" r:id="rId2"/>
    <p:sldMasterId id="2147483665" r:id="rId3"/>
  </p:sldMasterIdLst>
  <p:notesMasterIdLst>
    <p:notesMasterId r:id="rId23"/>
  </p:notesMasterIdLst>
  <p:handoutMasterIdLst>
    <p:handoutMasterId r:id="rId24"/>
  </p:handoutMasterIdLst>
  <p:sldIdLst>
    <p:sldId id="259" r:id="rId4"/>
    <p:sldId id="260" r:id="rId5"/>
    <p:sldId id="261" r:id="rId6"/>
    <p:sldId id="274" r:id="rId7"/>
    <p:sldId id="267" r:id="rId8"/>
    <p:sldId id="263" r:id="rId9"/>
    <p:sldId id="271" r:id="rId10"/>
    <p:sldId id="270" r:id="rId11"/>
    <p:sldId id="281" r:id="rId12"/>
    <p:sldId id="264" r:id="rId13"/>
    <p:sldId id="280" r:id="rId14"/>
    <p:sldId id="278" r:id="rId15"/>
    <p:sldId id="282" r:id="rId16"/>
    <p:sldId id="283" r:id="rId17"/>
    <p:sldId id="284" r:id="rId18"/>
    <p:sldId id="285" r:id="rId19"/>
    <p:sldId id="265" r:id="rId20"/>
    <p:sldId id="272" r:id="rId21"/>
    <p:sldId id="266" r:id="rId22"/>
  </p:sldIdLst>
  <p:sldSz cx="10693400" cy="7561263"/>
  <p:notesSz cx="6797675" cy="9926638"/>
  <p:defaultTextStyle>
    <a:defPPr>
      <a:defRPr lang="fr-CH"/>
    </a:defPPr>
    <a:lvl1pPr algn="l" defTabSz="984011" rtl="0" fontAlgn="base">
      <a:spcBef>
        <a:spcPct val="0"/>
      </a:spcBef>
      <a:spcAft>
        <a:spcPct val="0"/>
      </a:spcAft>
      <a:defRPr sz="2100" kern="1200">
        <a:solidFill>
          <a:schemeClr val="tx1"/>
        </a:solidFill>
        <a:latin typeface="Arial" charset="0"/>
        <a:ea typeface="+mn-ea"/>
        <a:cs typeface="Arial" charset="0"/>
      </a:defRPr>
    </a:lvl1pPr>
    <a:lvl2pPr marL="491219" indent="-39232" algn="l" defTabSz="984011" rtl="0" fontAlgn="base">
      <a:spcBef>
        <a:spcPct val="0"/>
      </a:spcBef>
      <a:spcAft>
        <a:spcPct val="0"/>
      </a:spcAft>
      <a:defRPr sz="2100" kern="1200">
        <a:solidFill>
          <a:schemeClr val="tx1"/>
        </a:solidFill>
        <a:latin typeface="Arial" charset="0"/>
        <a:ea typeface="+mn-ea"/>
        <a:cs typeface="Arial" charset="0"/>
      </a:defRPr>
    </a:lvl2pPr>
    <a:lvl3pPr marL="984011" indent="-80035" algn="l" defTabSz="984011" rtl="0" fontAlgn="base">
      <a:spcBef>
        <a:spcPct val="0"/>
      </a:spcBef>
      <a:spcAft>
        <a:spcPct val="0"/>
      </a:spcAft>
      <a:defRPr sz="2100" kern="1200">
        <a:solidFill>
          <a:schemeClr val="tx1"/>
        </a:solidFill>
        <a:latin typeface="Arial" charset="0"/>
        <a:ea typeface="+mn-ea"/>
        <a:cs typeface="Arial" charset="0"/>
      </a:defRPr>
    </a:lvl3pPr>
    <a:lvl4pPr marL="1475233" indent="-119270" algn="l" defTabSz="984011" rtl="0" fontAlgn="base">
      <a:spcBef>
        <a:spcPct val="0"/>
      </a:spcBef>
      <a:spcAft>
        <a:spcPct val="0"/>
      </a:spcAft>
      <a:defRPr sz="2100" kern="1200">
        <a:solidFill>
          <a:schemeClr val="tx1"/>
        </a:solidFill>
        <a:latin typeface="Arial" charset="0"/>
        <a:ea typeface="+mn-ea"/>
        <a:cs typeface="Arial" charset="0"/>
      </a:defRPr>
    </a:lvl4pPr>
    <a:lvl5pPr marL="1968015" indent="-160077" algn="l" defTabSz="984011" rtl="0" fontAlgn="base">
      <a:spcBef>
        <a:spcPct val="0"/>
      </a:spcBef>
      <a:spcAft>
        <a:spcPct val="0"/>
      </a:spcAft>
      <a:defRPr sz="2100" kern="1200">
        <a:solidFill>
          <a:schemeClr val="tx1"/>
        </a:solidFill>
        <a:latin typeface="Arial" charset="0"/>
        <a:ea typeface="+mn-ea"/>
        <a:cs typeface="Arial" charset="0"/>
      </a:defRPr>
    </a:lvl5pPr>
    <a:lvl6pPr marL="2259933" algn="l" defTabSz="903958" rtl="0" eaLnBrk="1" latinLnBrk="0" hangingPunct="1">
      <a:defRPr sz="2100" kern="1200">
        <a:solidFill>
          <a:schemeClr val="tx1"/>
        </a:solidFill>
        <a:latin typeface="Arial" charset="0"/>
        <a:ea typeface="+mn-ea"/>
        <a:cs typeface="Arial" charset="0"/>
      </a:defRPr>
    </a:lvl6pPr>
    <a:lvl7pPr marL="2711921" algn="l" defTabSz="903958" rtl="0" eaLnBrk="1" latinLnBrk="0" hangingPunct="1">
      <a:defRPr sz="2100" kern="1200">
        <a:solidFill>
          <a:schemeClr val="tx1"/>
        </a:solidFill>
        <a:latin typeface="Arial" charset="0"/>
        <a:ea typeface="+mn-ea"/>
        <a:cs typeface="Arial" charset="0"/>
      </a:defRPr>
    </a:lvl7pPr>
    <a:lvl8pPr marL="3163903" algn="l" defTabSz="903958" rtl="0" eaLnBrk="1" latinLnBrk="0" hangingPunct="1">
      <a:defRPr sz="2100" kern="1200">
        <a:solidFill>
          <a:schemeClr val="tx1"/>
        </a:solidFill>
        <a:latin typeface="Arial" charset="0"/>
        <a:ea typeface="+mn-ea"/>
        <a:cs typeface="Arial" charset="0"/>
      </a:defRPr>
    </a:lvl8pPr>
    <a:lvl9pPr marL="3615889" algn="l" defTabSz="903958" rtl="0" eaLnBrk="1" latinLnBrk="0" hangingPunct="1">
      <a:defRPr sz="21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guide id="3" orient="horz" pos="2382">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FF00FF"/>
    <a:srgbClr val="0065A0"/>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71" autoAdjust="0"/>
    <p:restoredTop sz="98206" autoAdjust="0"/>
  </p:normalViewPr>
  <p:slideViewPr>
    <p:cSldViewPr>
      <p:cViewPr varScale="1">
        <p:scale>
          <a:sx n="71" d="100"/>
          <a:sy n="71" d="100"/>
        </p:scale>
        <p:origin x="1814" y="58"/>
      </p:cViewPr>
      <p:guideLst>
        <p:guide orient="horz" pos="2381"/>
        <p:guide pos="3368"/>
        <p:guide orient="horz" pos="2382"/>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4566"/>
    </p:cViewPr>
  </p:sorterViewPr>
  <p:notesViewPr>
    <p:cSldViewPr>
      <p:cViewPr varScale="1">
        <p:scale>
          <a:sx n="74" d="100"/>
          <a:sy n="74" d="100"/>
        </p:scale>
        <p:origin x="-2022" y="-102"/>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pitchFamily="34" charset="0"/>
                <a:cs typeface="Arial" pitchFamily="34" charset="0"/>
              </a:defRPr>
            </a:lvl1pPr>
          </a:lstStyle>
          <a:p>
            <a:pPr>
              <a:defRPr/>
            </a:pPr>
            <a:endParaRPr lang="fr-CH"/>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smtClean="0">
                <a:latin typeface="Arial" pitchFamily="34" charset="0"/>
                <a:cs typeface="Arial" pitchFamily="34" charset="0"/>
              </a:defRPr>
            </a:lvl1pPr>
          </a:lstStyle>
          <a:p>
            <a:pPr>
              <a:defRPr/>
            </a:pPr>
            <a:fld id="{4508C5C8-4F1E-4188-B8D2-C4203499B70D}" type="datetimeFigureOut">
              <a:rPr lang="fr-CH"/>
              <a:pPr>
                <a:defRPr/>
              </a:pPr>
              <a:t>02.06.2025</a:t>
            </a:fld>
            <a:endParaRPr lang="fr-CH"/>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atin typeface="Arial" pitchFamily="34" charset="0"/>
                <a:cs typeface="Arial" pitchFamily="34" charset="0"/>
              </a:defRPr>
            </a:lvl1pPr>
          </a:lstStyle>
          <a:p>
            <a:pPr>
              <a:defRPr/>
            </a:pPr>
            <a:endParaRPr lang="fr-CH"/>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smtClean="0">
                <a:latin typeface="Arial" pitchFamily="34" charset="0"/>
                <a:cs typeface="Arial" pitchFamily="34" charset="0"/>
              </a:defRPr>
            </a:lvl1pPr>
          </a:lstStyle>
          <a:p>
            <a:pPr>
              <a:defRPr/>
            </a:pPr>
            <a:fld id="{500641F3-026F-4003-83C8-AB7D25D91AFC}" type="slidenum">
              <a:rPr lang="fr-CH"/>
              <a:pPr>
                <a:defRPr/>
              </a:pPr>
              <a:t>‹N°›</a:t>
            </a:fld>
            <a:endParaRPr lang="fr-CH"/>
          </a:p>
        </p:txBody>
      </p:sp>
    </p:spTree>
    <p:extLst>
      <p:ext uri="{BB962C8B-B14F-4D97-AF65-F5344CB8AC3E}">
        <p14:creationId xmlns:p14="http://schemas.microsoft.com/office/powerpoint/2010/main" val="3751857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defTabSz="995690" fontAlgn="auto">
              <a:spcBef>
                <a:spcPts val="0"/>
              </a:spcBef>
              <a:spcAft>
                <a:spcPts val="0"/>
              </a:spcAft>
              <a:defRPr sz="1200">
                <a:latin typeface="+mn-lt"/>
                <a:cs typeface="+mn-cs"/>
              </a:defRPr>
            </a:lvl1pPr>
          </a:lstStyle>
          <a:p>
            <a:pPr>
              <a:defRPr/>
            </a:pPr>
            <a:endParaRPr lang="fr-CH"/>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defTabSz="995690" fontAlgn="auto">
              <a:spcBef>
                <a:spcPts val="0"/>
              </a:spcBef>
              <a:spcAft>
                <a:spcPts val="0"/>
              </a:spcAft>
              <a:defRPr sz="1200">
                <a:latin typeface="+mn-lt"/>
                <a:cs typeface="+mn-cs"/>
              </a:defRPr>
            </a:lvl1pPr>
          </a:lstStyle>
          <a:p>
            <a:pPr>
              <a:defRPr/>
            </a:pPr>
            <a:fld id="{58A80B85-5874-4AE8-B4F4-C2BD299A4C8B}" type="datetimeFigureOut">
              <a:rPr lang="fr-CH"/>
              <a:pPr>
                <a:defRPr/>
              </a:pPr>
              <a:t>02.06.2025</a:t>
            </a:fld>
            <a:endParaRPr lang="fr-CH"/>
          </a:p>
        </p:txBody>
      </p:sp>
      <p:sp>
        <p:nvSpPr>
          <p:cNvPr id="4" name="Espace réservé de l'image des diapositives 3"/>
          <p:cNvSpPr>
            <a:spLocks noGrp="1" noRot="1" noChangeAspect="1"/>
          </p:cNvSpPr>
          <p:nvPr>
            <p:ph type="sldImg" idx="2"/>
          </p:nvPr>
        </p:nvSpPr>
        <p:spPr>
          <a:xfrm>
            <a:off x="766763" y="744538"/>
            <a:ext cx="5264150" cy="3722687"/>
          </a:xfrm>
          <a:prstGeom prst="rect">
            <a:avLst/>
          </a:prstGeom>
          <a:noFill/>
          <a:ln w="12700">
            <a:solidFill>
              <a:prstClr val="black"/>
            </a:solidFill>
          </a:ln>
        </p:spPr>
        <p:txBody>
          <a:bodyPr vert="horz" lIns="91440" tIns="45720" rIns="91440" bIns="45720" rtlCol="0" anchor="ctr"/>
          <a:lstStyle/>
          <a:p>
            <a:pPr lvl="0"/>
            <a:endParaRPr lang="fr-CH" noProof="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bodyPr>
          <a:lstStyle/>
          <a:p>
            <a:pPr lvl="0"/>
            <a:r>
              <a:rPr lang="fr-CH" noProof="0"/>
              <a:t>Modifiez les styles du texte du masque</a:t>
            </a:r>
          </a:p>
          <a:p>
            <a:pPr lvl="1"/>
            <a:r>
              <a:rPr lang="fr-CH" noProof="0"/>
              <a:t>Deuxième niveau</a:t>
            </a:r>
          </a:p>
          <a:p>
            <a:pPr lvl="2"/>
            <a:r>
              <a:rPr lang="fr-CH" noProof="0"/>
              <a:t>Troisième niveau</a:t>
            </a:r>
          </a:p>
          <a:p>
            <a:pPr lvl="3"/>
            <a:r>
              <a:rPr lang="fr-CH" noProof="0"/>
              <a:t>Quatrième niveau</a:t>
            </a:r>
          </a:p>
          <a:p>
            <a:pPr lvl="4"/>
            <a:r>
              <a:rPr lang="fr-CH" noProof="0"/>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defTabSz="995690" fontAlgn="auto">
              <a:spcBef>
                <a:spcPts val="0"/>
              </a:spcBef>
              <a:spcAft>
                <a:spcPts val="0"/>
              </a:spcAft>
              <a:defRPr sz="1200">
                <a:latin typeface="+mn-lt"/>
                <a:cs typeface="+mn-cs"/>
              </a:defRPr>
            </a:lvl1pPr>
          </a:lstStyle>
          <a:p>
            <a:pPr>
              <a:defRPr/>
            </a:pPr>
            <a:endParaRPr lang="fr-CH"/>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defTabSz="995690" fontAlgn="auto">
              <a:spcBef>
                <a:spcPts val="0"/>
              </a:spcBef>
              <a:spcAft>
                <a:spcPts val="0"/>
              </a:spcAft>
              <a:defRPr sz="1200">
                <a:latin typeface="+mn-lt"/>
                <a:cs typeface="+mn-cs"/>
              </a:defRPr>
            </a:lvl1pPr>
          </a:lstStyle>
          <a:p>
            <a:pPr>
              <a:defRPr/>
            </a:pPr>
            <a:fld id="{8A0D9D49-535A-4991-867C-A89CB2AA2E0E}" type="slidenum">
              <a:rPr lang="fr-CH"/>
              <a:pPr>
                <a:defRPr/>
              </a:pPr>
              <a:t>‹N°›</a:t>
            </a:fld>
            <a:endParaRPr lang="fr-CH"/>
          </a:p>
        </p:txBody>
      </p:sp>
    </p:spTree>
    <p:extLst>
      <p:ext uri="{BB962C8B-B14F-4D97-AF65-F5344CB8AC3E}">
        <p14:creationId xmlns:p14="http://schemas.microsoft.com/office/powerpoint/2010/main" val="2815028826"/>
      </p:ext>
    </p:extLst>
  </p:cSld>
  <p:clrMap bg1="lt1" tx1="dk1" bg2="lt2" tx2="dk2" accent1="accent1" accent2="accent2" accent3="accent3" accent4="accent4" accent5="accent5" accent6="accent6" hlink="hlink" folHlink="folHlink"/>
  <p:notesStyle>
    <a:lvl1pPr algn="l" defTabSz="984011" rtl="0" eaLnBrk="0" fontAlgn="base" hangingPunct="0">
      <a:spcBef>
        <a:spcPct val="30000"/>
      </a:spcBef>
      <a:spcAft>
        <a:spcPct val="0"/>
      </a:spcAft>
      <a:defRPr sz="1300" kern="1200">
        <a:solidFill>
          <a:schemeClr val="tx1"/>
        </a:solidFill>
        <a:latin typeface="+mn-lt"/>
        <a:ea typeface="+mn-ea"/>
        <a:cs typeface="+mn-cs"/>
      </a:defRPr>
    </a:lvl1pPr>
    <a:lvl2pPr marL="491219" algn="l" defTabSz="984011" rtl="0" eaLnBrk="0" fontAlgn="base" hangingPunct="0">
      <a:spcBef>
        <a:spcPct val="30000"/>
      </a:spcBef>
      <a:spcAft>
        <a:spcPct val="0"/>
      </a:spcAft>
      <a:defRPr sz="1300" kern="1200">
        <a:solidFill>
          <a:schemeClr val="tx1"/>
        </a:solidFill>
        <a:latin typeface="+mn-lt"/>
        <a:ea typeface="+mn-ea"/>
        <a:cs typeface="+mn-cs"/>
      </a:defRPr>
    </a:lvl2pPr>
    <a:lvl3pPr marL="984011" algn="l" defTabSz="984011" rtl="0" eaLnBrk="0" fontAlgn="base" hangingPunct="0">
      <a:spcBef>
        <a:spcPct val="30000"/>
      </a:spcBef>
      <a:spcAft>
        <a:spcPct val="0"/>
      </a:spcAft>
      <a:defRPr sz="1300" kern="1200">
        <a:solidFill>
          <a:schemeClr val="tx1"/>
        </a:solidFill>
        <a:latin typeface="+mn-lt"/>
        <a:ea typeface="+mn-ea"/>
        <a:cs typeface="+mn-cs"/>
      </a:defRPr>
    </a:lvl3pPr>
    <a:lvl4pPr marL="1475233" algn="l" defTabSz="984011" rtl="0" eaLnBrk="0" fontAlgn="base" hangingPunct="0">
      <a:spcBef>
        <a:spcPct val="30000"/>
      </a:spcBef>
      <a:spcAft>
        <a:spcPct val="0"/>
      </a:spcAft>
      <a:defRPr sz="1300" kern="1200">
        <a:solidFill>
          <a:schemeClr val="tx1"/>
        </a:solidFill>
        <a:latin typeface="+mn-lt"/>
        <a:ea typeface="+mn-ea"/>
        <a:cs typeface="+mn-cs"/>
      </a:defRPr>
    </a:lvl4pPr>
    <a:lvl5pPr marL="1968015" algn="l" defTabSz="984011" rtl="0" eaLnBrk="0" fontAlgn="base" hangingPunct="0">
      <a:spcBef>
        <a:spcPct val="30000"/>
      </a:spcBef>
      <a:spcAft>
        <a:spcPct val="0"/>
      </a:spcAft>
      <a:defRPr sz="1300" kern="1200">
        <a:solidFill>
          <a:schemeClr val="tx1"/>
        </a:solidFill>
        <a:latin typeface="+mn-lt"/>
        <a:ea typeface="+mn-ea"/>
        <a:cs typeface="+mn-cs"/>
      </a:defRPr>
    </a:lvl5pPr>
    <a:lvl6pPr marL="2460838" algn="l" defTabSz="984333" rtl="0" eaLnBrk="1" latinLnBrk="0" hangingPunct="1">
      <a:defRPr sz="1300" kern="1200">
        <a:solidFill>
          <a:schemeClr val="tx1"/>
        </a:solidFill>
        <a:latin typeface="+mn-lt"/>
        <a:ea typeface="+mn-ea"/>
        <a:cs typeface="+mn-cs"/>
      </a:defRPr>
    </a:lvl6pPr>
    <a:lvl7pPr marL="2952999" algn="l" defTabSz="984333" rtl="0" eaLnBrk="1" latinLnBrk="0" hangingPunct="1">
      <a:defRPr sz="1300" kern="1200">
        <a:solidFill>
          <a:schemeClr val="tx1"/>
        </a:solidFill>
        <a:latin typeface="+mn-lt"/>
        <a:ea typeface="+mn-ea"/>
        <a:cs typeface="+mn-cs"/>
      </a:defRPr>
    </a:lvl7pPr>
    <a:lvl8pPr marL="3445173" algn="l" defTabSz="984333" rtl="0" eaLnBrk="1" latinLnBrk="0" hangingPunct="1">
      <a:defRPr sz="1300" kern="1200">
        <a:solidFill>
          <a:schemeClr val="tx1"/>
        </a:solidFill>
        <a:latin typeface="+mn-lt"/>
        <a:ea typeface="+mn-ea"/>
        <a:cs typeface="+mn-cs"/>
      </a:defRPr>
    </a:lvl8pPr>
    <a:lvl9pPr marL="3937341" algn="l" defTabSz="98433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1</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10</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11</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12</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13</a:t>
            </a:fld>
            <a:endParaRPr lang="fr-CH" dirty="0"/>
          </a:p>
        </p:txBody>
      </p:sp>
    </p:spTree>
    <p:extLst>
      <p:ext uri="{BB962C8B-B14F-4D97-AF65-F5344CB8AC3E}">
        <p14:creationId xmlns:p14="http://schemas.microsoft.com/office/powerpoint/2010/main" val="3411869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14</a:t>
            </a:fld>
            <a:endParaRPr lang="fr-CH" dirty="0"/>
          </a:p>
        </p:txBody>
      </p:sp>
    </p:spTree>
    <p:extLst>
      <p:ext uri="{BB962C8B-B14F-4D97-AF65-F5344CB8AC3E}">
        <p14:creationId xmlns:p14="http://schemas.microsoft.com/office/powerpoint/2010/main" val="331397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15</a:t>
            </a:fld>
            <a:endParaRPr lang="fr-CH" dirty="0"/>
          </a:p>
        </p:txBody>
      </p:sp>
    </p:spTree>
    <p:extLst>
      <p:ext uri="{BB962C8B-B14F-4D97-AF65-F5344CB8AC3E}">
        <p14:creationId xmlns:p14="http://schemas.microsoft.com/office/powerpoint/2010/main" val="2789794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16</a:t>
            </a:fld>
            <a:endParaRPr lang="fr-CH" dirty="0"/>
          </a:p>
        </p:txBody>
      </p:sp>
    </p:spTree>
    <p:extLst>
      <p:ext uri="{BB962C8B-B14F-4D97-AF65-F5344CB8AC3E}">
        <p14:creationId xmlns:p14="http://schemas.microsoft.com/office/powerpoint/2010/main" val="3813980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17</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18</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19</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2</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3</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4</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5</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6</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7</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8</a:t>
            </a:fld>
            <a:endParaRPr lang="fr-CH" dirty="0"/>
          </a:p>
        </p:txBody>
      </p:sp>
    </p:spTree>
    <p:extLst>
      <p:ext uri="{BB962C8B-B14F-4D97-AF65-F5344CB8AC3E}">
        <p14:creationId xmlns:p14="http://schemas.microsoft.com/office/powerpoint/2010/main" val="2207019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8A0D9D49-535A-4991-867C-A89CB2AA2E0E}" type="slidenum">
              <a:rPr lang="fr-CH" smtClean="0"/>
              <a:pPr>
                <a:defRPr/>
              </a:pPr>
              <a:t>9</a:t>
            </a:fld>
            <a:endParaRPr lang="fr-CH" dirty="0"/>
          </a:p>
        </p:txBody>
      </p:sp>
    </p:spTree>
    <p:extLst>
      <p:ext uri="{BB962C8B-B14F-4D97-AF65-F5344CB8AC3E}">
        <p14:creationId xmlns:p14="http://schemas.microsoft.com/office/powerpoint/2010/main" val="551462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802005" y="2348966"/>
            <a:ext cx="9089390" cy="1620771"/>
          </a:xfrm>
        </p:spPr>
        <p:txBody>
          <a:bodyPr/>
          <a:lstStyle>
            <a:lvl1pPr algn="ctr">
              <a:defRPr sz="4000"/>
            </a:lvl1pPr>
          </a:lstStyle>
          <a:p>
            <a:r>
              <a:rPr lang="fr-FR" dirty="0"/>
              <a:t>Titre de la présentation</a:t>
            </a:r>
            <a:endParaRPr lang="fr-CH" dirty="0"/>
          </a:p>
        </p:txBody>
      </p:sp>
      <p:sp>
        <p:nvSpPr>
          <p:cNvPr id="3" name="Sous-titre 2"/>
          <p:cNvSpPr>
            <a:spLocks noGrp="1"/>
          </p:cNvSpPr>
          <p:nvPr>
            <p:ph type="subTitle" idx="1" hasCustomPrompt="1"/>
          </p:nvPr>
        </p:nvSpPr>
        <p:spPr>
          <a:xfrm>
            <a:off x="1674293" y="4428703"/>
            <a:ext cx="7344816" cy="1284252"/>
          </a:xfrm>
        </p:spPr>
        <p:txBody>
          <a:bodyPr/>
          <a:lstStyle>
            <a:lvl1pPr marL="0" indent="0" algn="ctr">
              <a:buNone/>
              <a:defRPr sz="3000">
                <a:solidFill>
                  <a:srgbClr val="5F5F5F"/>
                </a:solidFill>
              </a:defRPr>
            </a:lvl1pPr>
            <a:lvl2pPr marL="492164" indent="0" algn="ctr">
              <a:buNone/>
              <a:defRPr>
                <a:solidFill>
                  <a:schemeClr val="tx1">
                    <a:tint val="75000"/>
                  </a:schemeClr>
                </a:solidFill>
              </a:defRPr>
            </a:lvl2pPr>
            <a:lvl3pPr marL="984333" indent="0" algn="ctr">
              <a:buNone/>
              <a:defRPr>
                <a:solidFill>
                  <a:schemeClr val="tx1">
                    <a:tint val="75000"/>
                  </a:schemeClr>
                </a:solidFill>
              </a:defRPr>
            </a:lvl3pPr>
            <a:lvl4pPr marL="1476502" indent="0" algn="ctr">
              <a:buNone/>
              <a:defRPr>
                <a:solidFill>
                  <a:schemeClr val="tx1">
                    <a:tint val="75000"/>
                  </a:schemeClr>
                </a:solidFill>
              </a:defRPr>
            </a:lvl4pPr>
            <a:lvl5pPr marL="1968670" indent="0" algn="ctr">
              <a:buNone/>
              <a:defRPr>
                <a:solidFill>
                  <a:schemeClr val="tx1">
                    <a:tint val="75000"/>
                  </a:schemeClr>
                </a:solidFill>
              </a:defRPr>
            </a:lvl5pPr>
            <a:lvl6pPr marL="2460838" indent="0" algn="ctr">
              <a:buNone/>
              <a:defRPr>
                <a:solidFill>
                  <a:schemeClr val="tx1">
                    <a:tint val="75000"/>
                  </a:schemeClr>
                </a:solidFill>
              </a:defRPr>
            </a:lvl6pPr>
            <a:lvl7pPr marL="2952999" indent="0" algn="ctr">
              <a:buNone/>
              <a:defRPr>
                <a:solidFill>
                  <a:schemeClr val="tx1">
                    <a:tint val="75000"/>
                  </a:schemeClr>
                </a:solidFill>
              </a:defRPr>
            </a:lvl7pPr>
            <a:lvl8pPr marL="3445173" indent="0" algn="ctr">
              <a:buNone/>
              <a:defRPr>
                <a:solidFill>
                  <a:schemeClr val="tx1">
                    <a:tint val="75000"/>
                  </a:schemeClr>
                </a:solidFill>
              </a:defRPr>
            </a:lvl8pPr>
            <a:lvl9pPr marL="3937341" indent="0" algn="ctr">
              <a:buNone/>
              <a:defRPr>
                <a:solidFill>
                  <a:schemeClr val="tx1">
                    <a:tint val="75000"/>
                  </a:schemeClr>
                </a:solidFill>
              </a:defRPr>
            </a:lvl9pPr>
          </a:lstStyle>
          <a:p>
            <a:r>
              <a:rPr lang="fr-FR" dirty="0"/>
              <a:t>Auteur</a:t>
            </a:r>
            <a:endParaRPr lang="fr-CH" dirty="0"/>
          </a:p>
        </p:txBody>
      </p:sp>
      <p:pic>
        <p:nvPicPr>
          <p:cNvPr id="7" name="Picture 2" descr="C:\Users\Mathias\Desktop\TestDocA4Hes\Papeterie\_PNG\4_Divers\PapierA4PowerPoint\PP_logoBas0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1801" y="6804972"/>
            <a:ext cx="115887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21748" t="18559" r="45074" b="28905"/>
          <a:stretch>
            <a:fillRect/>
          </a:stretch>
        </p:blipFill>
        <p:spPr bwMode="auto">
          <a:xfrm>
            <a:off x="9580564" y="6796088"/>
            <a:ext cx="590550"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71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et contenu">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lvl1pPr>
              <a:defRPr>
                <a:latin typeface="Arial" pitchFamily="34" charset="0"/>
                <a:cs typeface="Arial" pitchFamily="34" charset="0"/>
              </a:defRPr>
            </a:lvl1pPr>
          </a:lstStyle>
          <a:p>
            <a:pPr>
              <a:defRPr/>
            </a:pPr>
            <a:fld id="{963079F2-85C1-4B82-852E-E829F0A931A2}" type="slidenum">
              <a:rPr lang="fr-CH" smtClean="0"/>
              <a:pPr>
                <a:defRPr/>
              </a:pPr>
              <a:t>‹N°›</a:t>
            </a:fld>
            <a:endParaRPr lang="fr-CH" dirty="0"/>
          </a:p>
        </p:txBody>
      </p:sp>
      <p:sp>
        <p:nvSpPr>
          <p:cNvPr id="7" name="Espace réservé du numéro de diapositive 4"/>
          <p:cNvSpPr txBox="1">
            <a:spLocks/>
          </p:cNvSpPr>
          <p:nvPr userDrawn="1"/>
        </p:nvSpPr>
        <p:spPr>
          <a:xfrm>
            <a:off x="7662863" y="7008884"/>
            <a:ext cx="2495550" cy="401637"/>
          </a:xfrm>
          <a:prstGeom prst="rect">
            <a:avLst/>
          </a:prstGeom>
        </p:spPr>
        <p:txBody>
          <a:bodyPr vert="horz" lIns="98442" tIns="49259" rIns="98442" bIns="49259" rtlCol="0" anchor="ctr"/>
          <a:lstStyle>
            <a:defPPr>
              <a:defRPr lang="fr-CH"/>
            </a:defPPr>
            <a:lvl1pPr algn="r" defTabSz="995690" rtl="0" fontAlgn="auto">
              <a:spcBef>
                <a:spcPts val="0"/>
              </a:spcBef>
              <a:spcAft>
                <a:spcPts val="0"/>
              </a:spcAft>
              <a:defRPr sz="1000" kern="1200">
                <a:solidFill>
                  <a:schemeClr val="tx1">
                    <a:tint val="75000"/>
                  </a:schemeClr>
                </a:solidFill>
                <a:latin typeface="+mn-lt"/>
                <a:ea typeface="+mn-ea"/>
                <a:cs typeface="+mn-cs"/>
              </a:defRPr>
            </a:lvl1pPr>
            <a:lvl2pPr marL="496888" indent="-39688" algn="l" defTabSz="995363" rtl="0" fontAlgn="base">
              <a:spcBef>
                <a:spcPct val="0"/>
              </a:spcBef>
              <a:spcAft>
                <a:spcPct val="0"/>
              </a:spcAft>
              <a:defRPr sz="2000" kern="1200">
                <a:solidFill>
                  <a:schemeClr val="tx1"/>
                </a:solidFill>
                <a:latin typeface="Arial" charset="0"/>
                <a:ea typeface="+mn-ea"/>
                <a:cs typeface="Arial" charset="0"/>
              </a:defRPr>
            </a:lvl2pPr>
            <a:lvl3pPr marL="995363" indent="-80963" algn="l" defTabSz="995363" rtl="0" fontAlgn="base">
              <a:spcBef>
                <a:spcPct val="0"/>
              </a:spcBef>
              <a:spcAft>
                <a:spcPct val="0"/>
              </a:spcAft>
              <a:defRPr sz="2000" kern="1200">
                <a:solidFill>
                  <a:schemeClr val="tx1"/>
                </a:solidFill>
                <a:latin typeface="Arial" charset="0"/>
                <a:ea typeface="+mn-ea"/>
                <a:cs typeface="Arial" charset="0"/>
              </a:defRPr>
            </a:lvl3pPr>
            <a:lvl4pPr marL="1492250" indent="-120650" algn="l" defTabSz="995363" rtl="0" fontAlgn="base">
              <a:spcBef>
                <a:spcPct val="0"/>
              </a:spcBef>
              <a:spcAft>
                <a:spcPct val="0"/>
              </a:spcAft>
              <a:defRPr sz="2000" kern="1200">
                <a:solidFill>
                  <a:schemeClr val="tx1"/>
                </a:solidFill>
                <a:latin typeface="Arial" charset="0"/>
                <a:ea typeface="+mn-ea"/>
                <a:cs typeface="Arial" charset="0"/>
              </a:defRPr>
            </a:lvl4pPr>
            <a:lvl5pPr marL="1990725" indent="-161925" algn="l" defTabSz="995363"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defRPr/>
            </a:pPr>
            <a:fld id="{32CEC1FB-FFEB-409B-A724-8424FA35A765}" type="slidenum">
              <a:rPr lang="fr-CH" smtClean="0"/>
              <a:pPr>
                <a:defRPr/>
              </a:pPr>
              <a:t>‹N°›</a:t>
            </a:fld>
            <a:endParaRPr lang="fr-CH" dirty="0"/>
          </a:p>
        </p:txBody>
      </p:sp>
      <p:sp>
        <p:nvSpPr>
          <p:cNvPr id="11" name="Espace réservé pour une image  10"/>
          <p:cNvSpPr>
            <a:spLocks noGrp="1"/>
          </p:cNvSpPr>
          <p:nvPr>
            <p:ph type="pic" sz="quarter" idx="13"/>
          </p:nvPr>
        </p:nvSpPr>
        <p:spPr>
          <a:xfrm>
            <a:off x="-125832" y="-107801"/>
            <a:ext cx="4501927" cy="7776864"/>
          </a:xfrm>
        </p:spPr>
        <p:txBody>
          <a:bodyPr/>
          <a:lstStyle/>
          <a:p>
            <a:endParaRPr lang="fr-CH" dirty="0"/>
          </a:p>
        </p:txBody>
      </p:sp>
      <p:sp>
        <p:nvSpPr>
          <p:cNvPr id="13" name="Espace réservé du texte 12"/>
          <p:cNvSpPr>
            <a:spLocks noGrp="1"/>
          </p:cNvSpPr>
          <p:nvPr>
            <p:ph type="body" sz="quarter" idx="14" hasCustomPrompt="1"/>
          </p:nvPr>
        </p:nvSpPr>
        <p:spPr>
          <a:xfrm>
            <a:off x="4698628" y="1404438"/>
            <a:ext cx="5459785" cy="5400675"/>
          </a:xfrm>
        </p:spPr>
        <p:txBody>
          <a:bodyPr/>
          <a:lstStyle>
            <a:lvl1pPr>
              <a:defRPr/>
            </a:lvl1pPr>
            <a:lvl2pPr>
              <a:defRPr baseline="0"/>
            </a:lvl2pPr>
          </a:lstStyle>
          <a:p>
            <a:pPr>
              <a:lnSpc>
                <a:spcPct val="150000"/>
              </a:lnSpc>
            </a:pPr>
            <a:r>
              <a:rPr lang="fr-CH" dirty="0"/>
              <a:t>Modifier les styles du texte du masque</a:t>
            </a:r>
          </a:p>
          <a:p>
            <a:pPr lvl="1">
              <a:spcAft>
                <a:spcPts val="600"/>
              </a:spcAft>
            </a:pPr>
            <a:r>
              <a:rPr lang="fr-FR" dirty="0"/>
              <a:t>Deuxième niveau</a:t>
            </a:r>
          </a:p>
          <a:p>
            <a:pPr lvl="1">
              <a:spcAft>
                <a:spcPts val="600"/>
              </a:spcAft>
            </a:pPr>
            <a:endParaRPr lang="fr-FR" dirty="0"/>
          </a:p>
          <a:p>
            <a:pPr lvl="1">
              <a:spcAft>
                <a:spcPts val="600"/>
              </a:spcAft>
            </a:pPr>
            <a:endParaRPr lang="fr-FR" dirty="0"/>
          </a:p>
        </p:txBody>
      </p:sp>
    </p:spTree>
    <p:extLst>
      <p:ext uri="{BB962C8B-B14F-4D97-AF65-F5344CB8AC3E}">
        <p14:creationId xmlns:p14="http://schemas.microsoft.com/office/powerpoint/2010/main" val="2710107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2"/>
          </p:nvPr>
        </p:nvSpPr>
        <p:spPr>
          <a:xfrm>
            <a:off x="7662863" y="7008884"/>
            <a:ext cx="2495550" cy="401637"/>
          </a:xfrm>
        </p:spPr>
        <p:txBody>
          <a:bodyPr/>
          <a:lstStyle/>
          <a:p>
            <a:pPr>
              <a:defRPr/>
            </a:pPr>
            <a:fld id="{32CEC1FB-FFEB-409B-A724-8424FA35A765}" type="slidenum">
              <a:rPr lang="fr-CH" smtClean="0"/>
              <a:pPr>
                <a:defRPr/>
              </a:pPr>
              <a:t>‹N°›</a:t>
            </a:fld>
            <a:endParaRPr lang="fr-CH" dirty="0"/>
          </a:p>
        </p:txBody>
      </p:sp>
    </p:spTree>
    <p:extLst>
      <p:ext uri="{BB962C8B-B14F-4D97-AF65-F5344CB8AC3E}">
        <p14:creationId xmlns:p14="http://schemas.microsoft.com/office/powerpoint/2010/main" val="208883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5063" y="1188346"/>
            <a:ext cx="3517901" cy="792088"/>
          </a:xfrm>
        </p:spPr>
        <p:txBody>
          <a:bodyPr anchor="b"/>
          <a:lstStyle>
            <a:lvl1pPr algn="l">
              <a:defRPr sz="2100" b="1"/>
            </a:lvl1pPr>
          </a:lstStyle>
          <a:p>
            <a:r>
              <a:rPr lang="fr-FR" dirty="0"/>
              <a:t>Modifiez le style du titre</a:t>
            </a:r>
            <a:endParaRPr lang="fr-CH" dirty="0"/>
          </a:p>
        </p:txBody>
      </p:sp>
      <p:sp>
        <p:nvSpPr>
          <p:cNvPr id="3" name="Espace réservé du contenu 2"/>
          <p:cNvSpPr>
            <a:spLocks noGrp="1"/>
          </p:cNvSpPr>
          <p:nvPr>
            <p:ph idx="1"/>
          </p:nvPr>
        </p:nvSpPr>
        <p:spPr>
          <a:xfrm>
            <a:off x="4181479" y="1188343"/>
            <a:ext cx="5976938" cy="5566470"/>
          </a:xfrm>
        </p:spPr>
        <p:txBody>
          <a:bodyPr/>
          <a:lstStyle>
            <a:lvl1pPr>
              <a:defRPr sz="2400"/>
            </a:lvl1pPr>
            <a:lvl2pPr>
              <a:defRPr sz="2100"/>
            </a:lvl2pPr>
            <a:lvl3pPr>
              <a:defRPr sz="1800"/>
            </a:lvl3pPr>
            <a:lvl4pPr>
              <a:defRPr sz="1600"/>
            </a:lvl4pPr>
            <a:lvl5pPr>
              <a:defRPr sz="1600"/>
            </a:lvl5pPr>
            <a:lvl6pPr>
              <a:defRPr sz="2100"/>
            </a:lvl6pPr>
            <a:lvl7pPr>
              <a:defRPr sz="2100"/>
            </a:lvl7pPr>
            <a:lvl8pPr>
              <a:defRPr sz="2100"/>
            </a:lvl8pPr>
            <a:lvl9pPr>
              <a:defRPr sz="21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Espace réservé du texte 3"/>
          <p:cNvSpPr>
            <a:spLocks noGrp="1"/>
          </p:cNvSpPr>
          <p:nvPr>
            <p:ph type="body" sz="half" idx="2"/>
          </p:nvPr>
        </p:nvSpPr>
        <p:spPr>
          <a:xfrm>
            <a:off x="535063" y="2124447"/>
            <a:ext cx="3517901" cy="4630366"/>
          </a:xfrm>
        </p:spPr>
        <p:txBody>
          <a:bodyPr/>
          <a:lstStyle>
            <a:lvl1pPr marL="0" indent="0">
              <a:buNone/>
              <a:defRPr sz="1400"/>
            </a:lvl1pPr>
            <a:lvl2pPr marL="451954" indent="0">
              <a:buNone/>
              <a:defRPr sz="1300"/>
            </a:lvl2pPr>
            <a:lvl3pPr marL="903958" indent="0">
              <a:buNone/>
              <a:defRPr sz="1000"/>
            </a:lvl3pPr>
            <a:lvl4pPr marL="1355955" indent="0">
              <a:buNone/>
              <a:defRPr sz="900"/>
            </a:lvl4pPr>
            <a:lvl5pPr marL="1807943" indent="0">
              <a:buNone/>
              <a:defRPr sz="900"/>
            </a:lvl5pPr>
            <a:lvl6pPr marL="2259933" indent="0">
              <a:buNone/>
              <a:defRPr sz="900"/>
            </a:lvl6pPr>
            <a:lvl7pPr marL="2711921" indent="0">
              <a:buNone/>
              <a:defRPr sz="900"/>
            </a:lvl7pPr>
            <a:lvl8pPr marL="3163903" indent="0">
              <a:buNone/>
              <a:defRPr sz="900"/>
            </a:lvl8pPr>
            <a:lvl9pPr marL="3615889" indent="0">
              <a:buNone/>
              <a:defRPr sz="900"/>
            </a:lvl9pPr>
          </a:lstStyle>
          <a:p>
            <a:pPr lvl="0"/>
            <a:r>
              <a:rPr lang="fr-FR" dirty="0"/>
              <a:t>Modifiez les styles du texte du masque</a:t>
            </a:r>
          </a:p>
        </p:txBody>
      </p:sp>
      <p:sp>
        <p:nvSpPr>
          <p:cNvPr id="7" name="Espace réservé du numéro de diapositive 5"/>
          <p:cNvSpPr>
            <a:spLocks noGrp="1"/>
          </p:cNvSpPr>
          <p:nvPr>
            <p:ph type="sldNum" sz="quarter" idx="12"/>
          </p:nvPr>
        </p:nvSpPr>
        <p:spPr>
          <a:xfrm>
            <a:off x="7662863" y="7008884"/>
            <a:ext cx="2495550" cy="401637"/>
          </a:xfrm>
        </p:spPr>
        <p:txBody>
          <a:bodyPr/>
          <a:lstStyle/>
          <a:p>
            <a:pPr>
              <a:defRPr/>
            </a:pPr>
            <a:fld id="{32CEC1FB-FFEB-409B-A724-8424FA35A765}" type="slidenum">
              <a:rPr lang="fr-CH" smtClean="0"/>
              <a:pPr>
                <a:defRPr/>
              </a:pPr>
              <a:t>‹N°›</a:t>
            </a:fld>
            <a:endParaRPr lang="fr-CH" dirty="0"/>
          </a:p>
        </p:txBody>
      </p:sp>
    </p:spTree>
    <p:extLst>
      <p:ext uri="{BB962C8B-B14F-4D97-AF65-F5344CB8AC3E}">
        <p14:creationId xmlns:p14="http://schemas.microsoft.com/office/powerpoint/2010/main" val="1052080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576" y="5603428"/>
            <a:ext cx="6416675" cy="625475"/>
          </a:xfrm>
        </p:spPr>
        <p:txBody>
          <a:bodyPr anchor="b"/>
          <a:lstStyle>
            <a:lvl1pPr algn="l">
              <a:defRPr sz="2100" b="0"/>
            </a:lvl1pPr>
          </a:lstStyle>
          <a:p>
            <a:r>
              <a:rPr lang="fr-FR" dirty="0"/>
              <a:t>Modifiez le style du titre</a:t>
            </a:r>
            <a:endParaRPr lang="fr-CH" dirty="0"/>
          </a:p>
        </p:txBody>
      </p:sp>
      <p:sp>
        <p:nvSpPr>
          <p:cNvPr id="3" name="Espace réservé pour une image  2"/>
          <p:cNvSpPr>
            <a:spLocks noGrp="1"/>
          </p:cNvSpPr>
          <p:nvPr>
            <p:ph type="pic" idx="1"/>
          </p:nvPr>
        </p:nvSpPr>
        <p:spPr>
          <a:xfrm>
            <a:off x="2095576" y="1188347"/>
            <a:ext cx="6416675" cy="4391472"/>
          </a:xfrm>
        </p:spPr>
        <p:txBody>
          <a:bodyPr/>
          <a:lstStyle>
            <a:lvl1pPr marL="0" indent="0">
              <a:buNone/>
              <a:defRPr sz="3200"/>
            </a:lvl1pPr>
            <a:lvl2pPr marL="451954" indent="0">
              <a:buNone/>
              <a:defRPr sz="2900"/>
            </a:lvl2pPr>
            <a:lvl3pPr marL="903958" indent="0">
              <a:buNone/>
              <a:defRPr sz="2400"/>
            </a:lvl3pPr>
            <a:lvl4pPr marL="1355955" indent="0">
              <a:buNone/>
              <a:defRPr sz="2100"/>
            </a:lvl4pPr>
            <a:lvl5pPr marL="1807943" indent="0">
              <a:buNone/>
              <a:defRPr sz="2100"/>
            </a:lvl5pPr>
            <a:lvl6pPr marL="2259933" indent="0">
              <a:buNone/>
              <a:defRPr sz="2100"/>
            </a:lvl6pPr>
            <a:lvl7pPr marL="2711921" indent="0">
              <a:buNone/>
              <a:defRPr sz="2100"/>
            </a:lvl7pPr>
            <a:lvl8pPr marL="3163903" indent="0">
              <a:buNone/>
              <a:defRPr sz="2100"/>
            </a:lvl8pPr>
            <a:lvl9pPr marL="3615889" indent="0">
              <a:buNone/>
              <a:defRPr sz="2100"/>
            </a:lvl9pPr>
          </a:lstStyle>
          <a:p>
            <a:endParaRPr lang="fr-CH" dirty="0"/>
          </a:p>
        </p:txBody>
      </p:sp>
      <p:sp>
        <p:nvSpPr>
          <p:cNvPr id="4" name="Espace réservé du texte 3"/>
          <p:cNvSpPr>
            <a:spLocks noGrp="1"/>
          </p:cNvSpPr>
          <p:nvPr>
            <p:ph type="body" sz="half" idx="2"/>
          </p:nvPr>
        </p:nvSpPr>
        <p:spPr>
          <a:xfrm>
            <a:off x="2095576" y="6228909"/>
            <a:ext cx="6416675" cy="576710"/>
          </a:xfrm>
        </p:spPr>
        <p:txBody>
          <a:bodyPr/>
          <a:lstStyle>
            <a:lvl1pPr marL="0" indent="0">
              <a:buNone/>
              <a:defRPr sz="1400"/>
            </a:lvl1pPr>
            <a:lvl2pPr marL="451954" indent="0">
              <a:buNone/>
              <a:defRPr sz="1300"/>
            </a:lvl2pPr>
            <a:lvl3pPr marL="903958" indent="0">
              <a:buNone/>
              <a:defRPr sz="1000"/>
            </a:lvl3pPr>
            <a:lvl4pPr marL="1355955" indent="0">
              <a:buNone/>
              <a:defRPr sz="900"/>
            </a:lvl4pPr>
            <a:lvl5pPr marL="1807943" indent="0">
              <a:buNone/>
              <a:defRPr sz="900"/>
            </a:lvl5pPr>
            <a:lvl6pPr marL="2259933" indent="0">
              <a:buNone/>
              <a:defRPr sz="900"/>
            </a:lvl6pPr>
            <a:lvl7pPr marL="2711921" indent="0">
              <a:buNone/>
              <a:defRPr sz="900"/>
            </a:lvl7pPr>
            <a:lvl8pPr marL="3163903" indent="0">
              <a:buNone/>
              <a:defRPr sz="900"/>
            </a:lvl8pPr>
            <a:lvl9pPr marL="3615889" indent="0">
              <a:buNone/>
              <a:defRPr sz="900"/>
            </a:lvl9pPr>
          </a:lstStyle>
          <a:p>
            <a:pPr lvl="0"/>
            <a:r>
              <a:rPr lang="fr-FR" dirty="0"/>
              <a:t>Modifiez les styles du texte du masque</a:t>
            </a:r>
          </a:p>
        </p:txBody>
      </p:sp>
      <p:sp>
        <p:nvSpPr>
          <p:cNvPr id="7" name="Espace réservé du numéro de diapositive 5"/>
          <p:cNvSpPr>
            <a:spLocks noGrp="1"/>
          </p:cNvSpPr>
          <p:nvPr>
            <p:ph type="sldNum" sz="quarter" idx="12"/>
          </p:nvPr>
        </p:nvSpPr>
        <p:spPr>
          <a:xfrm>
            <a:off x="7662863" y="7008884"/>
            <a:ext cx="2495550" cy="401637"/>
          </a:xfrm>
        </p:spPr>
        <p:txBody>
          <a:bodyPr/>
          <a:lstStyle/>
          <a:p>
            <a:pPr>
              <a:defRPr/>
            </a:pPr>
            <a:fld id="{32CEC1FB-FFEB-409B-A724-8424FA35A765}" type="slidenum">
              <a:rPr lang="fr-CH" smtClean="0"/>
              <a:pPr>
                <a:defRPr/>
              </a:pPr>
              <a:t>‹N°›</a:t>
            </a:fld>
            <a:endParaRPr lang="fr-CH" dirty="0"/>
          </a:p>
        </p:txBody>
      </p:sp>
    </p:spTree>
    <p:extLst>
      <p:ext uri="{BB962C8B-B14F-4D97-AF65-F5344CB8AC3E}">
        <p14:creationId xmlns:p14="http://schemas.microsoft.com/office/powerpoint/2010/main" val="3731960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numéro de diapositive 5"/>
          <p:cNvSpPr>
            <a:spLocks noGrp="1"/>
          </p:cNvSpPr>
          <p:nvPr>
            <p:ph type="sldNum" sz="quarter" idx="12"/>
          </p:nvPr>
        </p:nvSpPr>
        <p:spPr>
          <a:xfrm>
            <a:off x="7662863" y="7008884"/>
            <a:ext cx="2495550" cy="401637"/>
          </a:xfrm>
        </p:spPr>
        <p:txBody>
          <a:bodyPr/>
          <a:lstStyle/>
          <a:p>
            <a:pPr>
              <a:defRPr/>
            </a:pPr>
            <a:fld id="{32CEC1FB-FFEB-409B-A724-8424FA35A765}" type="slidenum">
              <a:rPr lang="fr-CH" smtClean="0"/>
              <a:pPr>
                <a:defRPr/>
              </a:pPr>
              <a:t>‹N°›</a:t>
            </a:fld>
            <a:endParaRPr lang="fr-CH" dirty="0"/>
          </a:p>
        </p:txBody>
      </p:sp>
    </p:spTree>
    <p:extLst>
      <p:ext uri="{BB962C8B-B14F-4D97-AF65-F5344CB8AC3E}">
        <p14:creationId xmlns:p14="http://schemas.microsoft.com/office/powerpoint/2010/main" val="963610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53350" y="1188343"/>
            <a:ext cx="2405063" cy="5566470"/>
          </a:xfrm>
        </p:spPr>
        <p:txBody>
          <a:bodyPr vert="eaVert"/>
          <a:lstStyle/>
          <a:p>
            <a:r>
              <a:rPr lang="fr-FR" dirty="0"/>
              <a:t>Modifiez le style du titre</a:t>
            </a:r>
            <a:endParaRPr lang="fr-CH" dirty="0"/>
          </a:p>
        </p:txBody>
      </p:sp>
      <p:sp>
        <p:nvSpPr>
          <p:cNvPr id="3" name="Espace réservé du texte vertical 2"/>
          <p:cNvSpPr>
            <a:spLocks noGrp="1"/>
          </p:cNvSpPr>
          <p:nvPr>
            <p:ph type="body" orient="vert" idx="1"/>
          </p:nvPr>
        </p:nvSpPr>
        <p:spPr>
          <a:xfrm>
            <a:off x="534991" y="1188343"/>
            <a:ext cx="7065962" cy="5566470"/>
          </a:xfrm>
        </p:spPr>
        <p:txBody>
          <a:bodyPr vert="eaVert"/>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Espace réservé du numéro de diapositive 5"/>
          <p:cNvSpPr>
            <a:spLocks noGrp="1"/>
          </p:cNvSpPr>
          <p:nvPr>
            <p:ph type="sldNum" sz="quarter" idx="12"/>
          </p:nvPr>
        </p:nvSpPr>
        <p:spPr>
          <a:xfrm>
            <a:off x="7662863" y="7008884"/>
            <a:ext cx="2495550" cy="401637"/>
          </a:xfrm>
        </p:spPr>
        <p:txBody>
          <a:bodyPr/>
          <a:lstStyle/>
          <a:p>
            <a:pPr>
              <a:defRPr/>
            </a:pPr>
            <a:fld id="{32CEC1FB-FFEB-409B-A724-8424FA35A765}" type="slidenum">
              <a:rPr lang="fr-CH" smtClean="0"/>
              <a:pPr>
                <a:defRPr/>
              </a:pPr>
              <a:t>‹N°›</a:t>
            </a:fld>
            <a:endParaRPr lang="fr-CH" dirty="0"/>
          </a:p>
        </p:txBody>
      </p:sp>
    </p:spTree>
    <p:extLst>
      <p:ext uri="{BB962C8B-B14F-4D97-AF65-F5344CB8AC3E}">
        <p14:creationId xmlns:p14="http://schemas.microsoft.com/office/powerpoint/2010/main" val="1621598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2005" y="2348964"/>
            <a:ext cx="9089390" cy="1620771"/>
          </a:xfrm>
          <a:prstGeom prst="rect">
            <a:avLst/>
          </a:prstGeom>
        </p:spPr>
        <p:txBody>
          <a:bodyPr lIns="103119" tIns="51560" rIns="103119" bIns="51560"/>
          <a:lstStyle/>
          <a:p>
            <a:r>
              <a:rPr lang="de-DE"/>
              <a:t>Titelmasterformat durch Klicken bearbeiten</a:t>
            </a:r>
          </a:p>
        </p:txBody>
      </p:sp>
      <p:sp>
        <p:nvSpPr>
          <p:cNvPr id="3" name="Untertitel 2"/>
          <p:cNvSpPr>
            <a:spLocks noGrp="1"/>
          </p:cNvSpPr>
          <p:nvPr>
            <p:ph type="subTitle" idx="1"/>
          </p:nvPr>
        </p:nvSpPr>
        <p:spPr>
          <a:xfrm>
            <a:off x="1604010" y="4284720"/>
            <a:ext cx="7485380" cy="1932323"/>
          </a:xfrm>
          <a:prstGeom prst="rect">
            <a:avLst/>
          </a:prstGeom>
        </p:spPr>
        <p:txBody>
          <a:bodyPr lIns="103119" tIns="51560" rIns="103119" bIns="51560"/>
          <a:lstStyle>
            <a:lvl1pPr marL="0" indent="0" algn="ctr">
              <a:buNone/>
              <a:defRPr/>
            </a:lvl1pPr>
            <a:lvl2pPr marL="515583" indent="0" algn="ctr">
              <a:buNone/>
              <a:defRPr/>
            </a:lvl2pPr>
            <a:lvl3pPr marL="1031159" indent="0" algn="ctr">
              <a:buNone/>
              <a:defRPr/>
            </a:lvl3pPr>
            <a:lvl4pPr marL="1546737" indent="0" algn="ctr">
              <a:buNone/>
              <a:defRPr/>
            </a:lvl4pPr>
            <a:lvl5pPr marL="2062329" indent="0" algn="ctr">
              <a:buNone/>
              <a:defRPr/>
            </a:lvl5pPr>
            <a:lvl6pPr marL="2577901" indent="0" algn="ctr">
              <a:buNone/>
              <a:defRPr/>
            </a:lvl6pPr>
            <a:lvl7pPr marL="3093477" indent="0" algn="ctr">
              <a:buNone/>
              <a:defRPr/>
            </a:lvl7pPr>
            <a:lvl8pPr marL="3609065" indent="0" algn="ctr">
              <a:buNone/>
              <a:defRPr/>
            </a:lvl8pPr>
            <a:lvl9pPr marL="4124645"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3354280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4670" y="302802"/>
            <a:ext cx="9624060" cy="1260211"/>
          </a:xfrm>
          <a:prstGeom prst="rect">
            <a:avLst/>
          </a:prstGeom>
        </p:spPr>
        <p:txBody>
          <a:bodyPr lIns="103119" tIns="51560" rIns="103119" bIns="51560"/>
          <a:lstStyle/>
          <a:p>
            <a:r>
              <a:rPr lang="de-DE"/>
              <a:t>Titelmasterformat durch Klicken bearbeiten</a:t>
            </a:r>
          </a:p>
        </p:txBody>
      </p:sp>
      <p:sp>
        <p:nvSpPr>
          <p:cNvPr id="3" name="Inhaltsplatzhalter 2"/>
          <p:cNvSpPr>
            <a:spLocks noGrp="1"/>
          </p:cNvSpPr>
          <p:nvPr>
            <p:ph idx="1"/>
          </p:nvPr>
        </p:nvSpPr>
        <p:spPr>
          <a:xfrm>
            <a:off x="534670" y="1764295"/>
            <a:ext cx="9624060" cy="4990084"/>
          </a:xfrm>
          <a:prstGeom prst="rect">
            <a:avLst/>
          </a:prstGeom>
        </p:spPr>
        <p:txBody>
          <a:bodyPr lIns="103119" tIns="51560" rIns="103119" bIns="5156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724695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705" y="4858884"/>
            <a:ext cx="9089390" cy="1501751"/>
          </a:xfrm>
          <a:prstGeom prst="rect">
            <a:avLst/>
          </a:prstGeom>
        </p:spPr>
        <p:txBody>
          <a:bodyPr lIns="103119" tIns="51560" rIns="103119" bIns="51560" anchor="t"/>
          <a:lstStyle>
            <a:lvl1pPr algn="l">
              <a:defRPr sz="4600" b="1" cap="all"/>
            </a:lvl1pPr>
          </a:lstStyle>
          <a:p>
            <a:r>
              <a:rPr lang="de-DE"/>
              <a:t>Titelmasterformat durch Klicken bearbeiten</a:t>
            </a:r>
          </a:p>
        </p:txBody>
      </p:sp>
      <p:sp>
        <p:nvSpPr>
          <p:cNvPr id="3" name="Textplatzhalter 2"/>
          <p:cNvSpPr>
            <a:spLocks noGrp="1"/>
          </p:cNvSpPr>
          <p:nvPr>
            <p:ph type="body" idx="1"/>
          </p:nvPr>
        </p:nvSpPr>
        <p:spPr>
          <a:xfrm>
            <a:off x="844705" y="3204786"/>
            <a:ext cx="9089390" cy="1654026"/>
          </a:xfrm>
          <a:prstGeom prst="rect">
            <a:avLst/>
          </a:prstGeom>
        </p:spPr>
        <p:txBody>
          <a:bodyPr lIns="103119" tIns="51560" rIns="103119" bIns="51560" anchor="b"/>
          <a:lstStyle>
            <a:lvl1pPr marL="0" indent="0">
              <a:buNone/>
              <a:defRPr sz="2300"/>
            </a:lvl1pPr>
            <a:lvl2pPr marL="515583" indent="0">
              <a:buNone/>
              <a:defRPr sz="2100"/>
            </a:lvl2pPr>
            <a:lvl3pPr marL="1031159" indent="0">
              <a:buNone/>
              <a:defRPr sz="1800"/>
            </a:lvl3pPr>
            <a:lvl4pPr marL="1546737" indent="0">
              <a:buNone/>
              <a:defRPr sz="1600"/>
            </a:lvl4pPr>
            <a:lvl5pPr marL="2062329" indent="0">
              <a:buNone/>
              <a:defRPr sz="1600"/>
            </a:lvl5pPr>
            <a:lvl6pPr marL="2577901" indent="0">
              <a:buNone/>
              <a:defRPr sz="1600"/>
            </a:lvl6pPr>
            <a:lvl7pPr marL="3093477" indent="0">
              <a:buNone/>
              <a:defRPr sz="1600"/>
            </a:lvl7pPr>
            <a:lvl8pPr marL="3609065" indent="0">
              <a:buNone/>
              <a:defRPr sz="1600"/>
            </a:lvl8pPr>
            <a:lvl9pPr marL="4124645" indent="0">
              <a:buNone/>
              <a:defRPr sz="1600"/>
            </a:lvl9pPr>
          </a:lstStyle>
          <a:p>
            <a:pPr lvl="0"/>
            <a:r>
              <a:rPr lang="de-DE"/>
              <a:t>Textmasterformat bearbeiten</a:t>
            </a:r>
          </a:p>
        </p:txBody>
      </p:sp>
    </p:spTree>
    <p:extLst>
      <p:ext uri="{BB962C8B-B14F-4D97-AF65-F5344CB8AC3E}">
        <p14:creationId xmlns:p14="http://schemas.microsoft.com/office/powerpoint/2010/main" val="2483778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34670" y="302802"/>
            <a:ext cx="9624060" cy="1260211"/>
          </a:xfrm>
          <a:prstGeom prst="rect">
            <a:avLst/>
          </a:prstGeom>
        </p:spPr>
        <p:txBody>
          <a:bodyPr lIns="103119" tIns="51560" rIns="103119" bIns="51560"/>
          <a:lstStyle/>
          <a:p>
            <a:r>
              <a:rPr lang="de-DE"/>
              <a:t>Titelmasterformat durch Klicken bearbeiten</a:t>
            </a:r>
          </a:p>
        </p:txBody>
      </p:sp>
      <p:sp>
        <p:nvSpPr>
          <p:cNvPr id="3" name="Inhaltsplatzhalter 2"/>
          <p:cNvSpPr>
            <a:spLocks noGrp="1"/>
          </p:cNvSpPr>
          <p:nvPr>
            <p:ph sz="half" idx="1"/>
          </p:nvPr>
        </p:nvSpPr>
        <p:spPr>
          <a:xfrm>
            <a:off x="534670" y="1764295"/>
            <a:ext cx="4722918" cy="4990084"/>
          </a:xfrm>
          <a:prstGeom prst="rect">
            <a:avLst/>
          </a:prstGeom>
        </p:spPr>
        <p:txBody>
          <a:bodyPr lIns="103119" tIns="51560" rIns="103119" bIns="51560"/>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435812" y="1764295"/>
            <a:ext cx="4722918" cy="4990084"/>
          </a:xfrm>
          <a:prstGeom prst="rect">
            <a:avLst/>
          </a:prstGeom>
        </p:spPr>
        <p:txBody>
          <a:bodyPr lIns="103119" tIns="51560" rIns="103119" bIns="51560"/>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0526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5064" y="1188347"/>
            <a:ext cx="9623425" cy="576064"/>
          </a:xfrm>
        </p:spPr>
        <p:txBody>
          <a:bodyPr/>
          <a:lstStyle>
            <a:lvl1pPr>
              <a:defRPr>
                <a:solidFill>
                  <a:srgbClr val="0065A0"/>
                </a:solidFill>
              </a:defRPr>
            </a:lvl1pPr>
          </a:lstStyle>
          <a:p>
            <a:r>
              <a:rPr lang="fr-FR" dirty="0"/>
              <a:t>Modifiez le style du titre</a:t>
            </a:r>
            <a:endParaRPr lang="fr-CH" dirty="0"/>
          </a:p>
        </p:txBody>
      </p:sp>
      <p:sp>
        <p:nvSpPr>
          <p:cNvPr id="3" name="Espace réservé du contenu 2"/>
          <p:cNvSpPr>
            <a:spLocks noGrp="1"/>
          </p:cNvSpPr>
          <p:nvPr>
            <p:ph idx="1" hasCustomPrompt="1"/>
          </p:nvPr>
        </p:nvSpPr>
        <p:spPr/>
        <p:txBody>
          <a:bodyPr/>
          <a:lstStyle>
            <a:lvl1pPr marL="368824" indent="-368824">
              <a:buClr>
                <a:srgbClr val="0065A0"/>
              </a:buClr>
              <a:buFont typeface="Wingdings 2" pitchFamily="18" charset="2"/>
              <a:buChar char="¡"/>
              <a:defRPr>
                <a:solidFill>
                  <a:srgbClr val="5F5F5F"/>
                </a:solidFill>
              </a:defRPr>
            </a:lvl1pPr>
            <a:lvl2pPr marL="798824" indent="-307601">
              <a:buClr>
                <a:srgbClr val="0065A0"/>
              </a:buClr>
              <a:buSzPct val="100000"/>
              <a:buFont typeface="Wingdings 3" pitchFamily="18" charset="2"/>
              <a:buChar char=""/>
              <a:defRPr>
                <a:solidFill>
                  <a:srgbClr val="5F5F5F"/>
                </a:solidFill>
              </a:defRPr>
            </a:lvl2pPr>
            <a:lvl3pPr>
              <a:buClr>
                <a:srgbClr val="0065A0"/>
              </a:buClr>
              <a:defRPr>
                <a:solidFill>
                  <a:srgbClr val="5F5F5F"/>
                </a:solidFill>
              </a:defRPr>
            </a:lvl3pPr>
            <a:lvl4pPr marL="1721623" indent="-244830">
              <a:buClr>
                <a:srgbClr val="0065A0"/>
              </a:buClr>
              <a:buFont typeface="Arial" pitchFamily="34" charset="0"/>
              <a:buChar char="-"/>
              <a:defRPr>
                <a:solidFill>
                  <a:srgbClr val="5F5F5F"/>
                </a:solidFill>
              </a:defRPr>
            </a:lvl4pPr>
            <a:lvl5pPr>
              <a:buClr>
                <a:srgbClr val="0065A0"/>
              </a:buClr>
              <a:defRPr>
                <a:solidFill>
                  <a:srgbClr val="5F5F5F"/>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4"/>
            <a:endParaRPr lang="fr-CH" dirty="0"/>
          </a:p>
        </p:txBody>
      </p:sp>
      <p:sp>
        <p:nvSpPr>
          <p:cNvPr id="6" name="Espace réservé du numéro de diapositive 5"/>
          <p:cNvSpPr>
            <a:spLocks noGrp="1"/>
          </p:cNvSpPr>
          <p:nvPr>
            <p:ph type="sldNum" sz="quarter" idx="12"/>
          </p:nvPr>
        </p:nvSpPr>
        <p:spPr/>
        <p:txBody>
          <a:bodyPr/>
          <a:lstStyle>
            <a:lvl1pPr>
              <a:defRPr sz="1000">
                <a:solidFill>
                  <a:srgbClr val="5F5F5F"/>
                </a:solidFill>
              </a:defRPr>
            </a:lvl1pPr>
          </a:lstStyle>
          <a:p>
            <a:pPr>
              <a:defRPr/>
            </a:pPr>
            <a:fld id="{32CEC1FB-FFEB-409B-A724-8424FA35A765}" type="slidenum">
              <a:rPr lang="fr-CH" smtClean="0"/>
              <a:pPr>
                <a:defRPr/>
              </a:pPr>
              <a:t>‹N°›</a:t>
            </a:fld>
            <a:endParaRPr lang="fr-CH" dirty="0"/>
          </a:p>
        </p:txBody>
      </p:sp>
    </p:spTree>
    <p:extLst>
      <p:ext uri="{BB962C8B-B14F-4D97-AF65-F5344CB8AC3E}">
        <p14:creationId xmlns:p14="http://schemas.microsoft.com/office/powerpoint/2010/main" val="1814280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4670" y="302802"/>
            <a:ext cx="9624060" cy="1260211"/>
          </a:xfrm>
          <a:prstGeom prst="rect">
            <a:avLst/>
          </a:prstGeom>
        </p:spPr>
        <p:txBody>
          <a:bodyPr lIns="103119" tIns="51560" rIns="103119" bIns="51560"/>
          <a:lstStyle>
            <a:lvl1pPr>
              <a:defRPr/>
            </a:lvl1pPr>
          </a:lstStyle>
          <a:p>
            <a:r>
              <a:rPr lang="de-DE"/>
              <a:t>Titelmasterformat durch Klicken bearbeiten</a:t>
            </a:r>
          </a:p>
        </p:txBody>
      </p:sp>
      <p:sp>
        <p:nvSpPr>
          <p:cNvPr id="3" name="Textplatzhalter 2"/>
          <p:cNvSpPr>
            <a:spLocks noGrp="1"/>
          </p:cNvSpPr>
          <p:nvPr>
            <p:ph type="body" idx="1"/>
          </p:nvPr>
        </p:nvSpPr>
        <p:spPr>
          <a:xfrm>
            <a:off x="534670" y="1692533"/>
            <a:ext cx="4724775" cy="705367"/>
          </a:xfrm>
          <a:prstGeom prst="rect">
            <a:avLst/>
          </a:prstGeom>
        </p:spPr>
        <p:txBody>
          <a:bodyPr lIns="103119" tIns="51560" rIns="103119" bIns="51560" anchor="b"/>
          <a:lstStyle>
            <a:lvl1pPr marL="0" indent="0">
              <a:buNone/>
              <a:defRPr sz="2700" b="1"/>
            </a:lvl1pPr>
            <a:lvl2pPr marL="515583" indent="0">
              <a:buNone/>
              <a:defRPr sz="2300" b="1"/>
            </a:lvl2pPr>
            <a:lvl3pPr marL="1031159" indent="0">
              <a:buNone/>
              <a:defRPr sz="2100" b="1"/>
            </a:lvl3pPr>
            <a:lvl4pPr marL="1546737" indent="0">
              <a:buNone/>
              <a:defRPr sz="1800" b="1"/>
            </a:lvl4pPr>
            <a:lvl5pPr marL="2062329" indent="0">
              <a:buNone/>
              <a:defRPr sz="1800" b="1"/>
            </a:lvl5pPr>
            <a:lvl6pPr marL="2577901" indent="0">
              <a:buNone/>
              <a:defRPr sz="1800" b="1"/>
            </a:lvl6pPr>
            <a:lvl7pPr marL="3093477" indent="0">
              <a:buNone/>
              <a:defRPr sz="1800" b="1"/>
            </a:lvl7pPr>
            <a:lvl8pPr marL="3609065" indent="0">
              <a:buNone/>
              <a:defRPr sz="1800" b="1"/>
            </a:lvl8pPr>
            <a:lvl9pPr marL="4124645" indent="0">
              <a:buNone/>
              <a:defRPr sz="1800" b="1"/>
            </a:lvl9pPr>
          </a:lstStyle>
          <a:p>
            <a:pPr lvl="0"/>
            <a:r>
              <a:rPr lang="de-DE"/>
              <a:t>Textmasterformat bearbeiten</a:t>
            </a:r>
          </a:p>
        </p:txBody>
      </p:sp>
      <p:sp>
        <p:nvSpPr>
          <p:cNvPr id="4" name="Inhaltsplatzhalter 3"/>
          <p:cNvSpPr>
            <a:spLocks noGrp="1"/>
          </p:cNvSpPr>
          <p:nvPr>
            <p:ph sz="half" idx="2"/>
          </p:nvPr>
        </p:nvSpPr>
        <p:spPr>
          <a:xfrm>
            <a:off x="534670" y="2397901"/>
            <a:ext cx="4724775" cy="4356478"/>
          </a:xfrm>
          <a:prstGeom prst="rect">
            <a:avLst/>
          </a:prstGeom>
        </p:spPr>
        <p:txBody>
          <a:bodyPr lIns="103119" tIns="51560" rIns="103119" bIns="51560"/>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432175" y="1692533"/>
            <a:ext cx="4726631" cy="705367"/>
          </a:xfrm>
          <a:prstGeom prst="rect">
            <a:avLst/>
          </a:prstGeom>
        </p:spPr>
        <p:txBody>
          <a:bodyPr lIns="103119" tIns="51560" rIns="103119" bIns="51560" anchor="b"/>
          <a:lstStyle>
            <a:lvl1pPr marL="0" indent="0">
              <a:buNone/>
              <a:defRPr sz="2700" b="1"/>
            </a:lvl1pPr>
            <a:lvl2pPr marL="515583" indent="0">
              <a:buNone/>
              <a:defRPr sz="2300" b="1"/>
            </a:lvl2pPr>
            <a:lvl3pPr marL="1031159" indent="0">
              <a:buNone/>
              <a:defRPr sz="2100" b="1"/>
            </a:lvl3pPr>
            <a:lvl4pPr marL="1546737" indent="0">
              <a:buNone/>
              <a:defRPr sz="1800" b="1"/>
            </a:lvl4pPr>
            <a:lvl5pPr marL="2062329" indent="0">
              <a:buNone/>
              <a:defRPr sz="1800" b="1"/>
            </a:lvl5pPr>
            <a:lvl6pPr marL="2577901" indent="0">
              <a:buNone/>
              <a:defRPr sz="1800" b="1"/>
            </a:lvl6pPr>
            <a:lvl7pPr marL="3093477" indent="0">
              <a:buNone/>
              <a:defRPr sz="1800" b="1"/>
            </a:lvl7pPr>
            <a:lvl8pPr marL="3609065" indent="0">
              <a:buNone/>
              <a:defRPr sz="1800" b="1"/>
            </a:lvl8pPr>
            <a:lvl9pPr marL="4124645" indent="0">
              <a:buNone/>
              <a:defRPr sz="1800" b="1"/>
            </a:lvl9pPr>
          </a:lstStyle>
          <a:p>
            <a:pPr lvl="0"/>
            <a:r>
              <a:rPr lang="de-DE"/>
              <a:t>Textmasterformat bearbeiten</a:t>
            </a:r>
          </a:p>
        </p:txBody>
      </p:sp>
      <p:sp>
        <p:nvSpPr>
          <p:cNvPr id="6" name="Inhaltsplatzhalter 5"/>
          <p:cNvSpPr>
            <a:spLocks noGrp="1"/>
          </p:cNvSpPr>
          <p:nvPr>
            <p:ph sz="quarter" idx="4"/>
          </p:nvPr>
        </p:nvSpPr>
        <p:spPr>
          <a:xfrm>
            <a:off x="5432175" y="2397901"/>
            <a:ext cx="4726631" cy="4356478"/>
          </a:xfrm>
          <a:prstGeom prst="rect">
            <a:avLst/>
          </a:prstGeom>
        </p:spPr>
        <p:txBody>
          <a:bodyPr lIns="103119" tIns="51560" rIns="103119" bIns="51560"/>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44749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534670" y="302802"/>
            <a:ext cx="9624060" cy="1260211"/>
          </a:xfrm>
          <a:prstGeom prst="rect">
            <a:avLst/>
          </a:prstGeom>
        </p:spPr>
        <p:txBody>
          <a:bodyPr lIns="103119" tIns="51560" rIns="103119" bIns="51560"/>
          <a:lstStyle/>
          <a:p>
            <a:r>
              <a:rPr lang="de-DE"/>
              <a:t>Titelmasterformat durch Klicken bearbeiten</a:t>
            </a:r>
          </a:p>
        </p:txBody>
      </p:sp>
    </p:spTree>
    <p:extLst>
      <p:ext uri="{BB962C8B-B14F-4D97-AF65-F5344CB8AC3E}">
        <p14:creationId xmlns:p14="http://schemas.microsoft.com/office/powerpoint/2010/main" val="3199865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140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4747" y="301050"/>
            <a:ext cx="3518055" cy="1281214"/>
          </a:xfrm>
          <a:prstGeom prst="rect">
            <a:avLst/>
          </a:prstGeom>
        </p:spPr>
        <p:txBody>
          <a:bodyPr lIns="103119" tIns="51560" rIns="103119" bIns="51560" anchor="b"/>
          <a:lstStyle>
            <a:lvl1pPr algn="l">
              <a:defRPr sz="2300" b="1"/>
            </a:lvl1pPr>
          </a:lstStyle>
          <a:p>
            <a:r>
              <a:rPr lang="de-DE"/>
              <a:t>Titelmasterformat durch Klicken bearbeiten</a:t>
            </a:r>
          </a:p>
        </p:txBody>
      </p:sp>
      <p:sp>
        <p:nvSpPr>
          <p:cNvPr id="3" name="Inhaltsplatzhalter 2"/>
          <p:cNvSpPr>
            <a:spLocks noGrp="1"/>
          </p:cNvSpPr>
          <p:nvPr>
            <p:ph idx="1"/>
          </p:nvPr>
        </p:nvSpPr>
        <p:spPr>
          <a:xfrm>
            <a:off x="4180822" y="301051"/>
            <a:ext cx="5977908" cy="6453328"/>
          </a:xfrm>
          <a:prstGeom prst="rect">
            <a:avLst/>
          </a:prstGeom>
        </p:spPr>
        <p:txBody>
          <a:bodyPr lIns="103119" tIns="51560" rIns="103119" bIns="51560"/>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34747" y="1582265"/>
            <a:ext cx="3518055" cy="5172114"/>
          </a:xfrm>
          <a:prstGeom prst="rect">
            <a:avLst/>
          </a:prstGeom>
        </p:spPr>
        <p:txBody>
          <a:bodyPr lIns="103119" tIns="51560" rIns="103119" bIns="51560"/>
          <a:lstStyle>
            <a:lvl1pPr marL="0" indent="0">
              <a:buNone/>
              <a:defRPr sz="1600"/>
            </a:lvl1pPr>
            <a:lvl2pPr marL="515583" indent="0">
              <a:buNone/>
              <a:defRPr sz="1400"/>
            </a:lvl2pPr>
            <a:lvl3pPr marL="1031159" indent="0">
              <a:buNone/>
              <a:defRPr sz="1100"/>
            </a:lvl3pPr>
            <a:lvl4pPr marL="1546737" indent="0">
              <a:buNone/>
              <a:defRPr sz="1000"/>
            </a:lvl4pPr>
            <a:lvl5pPr marL="2062329" indent="0">
              <a:buNone/>
              <a:defRPr sz="1000"/>
            </a:lvl5pPr>
            <a:lvl6pPr marL="2577901" indent="0">
              <a:buNone/>
              <a:defRPr sz="1000"/>
            </a:lvl6pPr>
            <a:lvl7pPr marL="3093477" indent="0">
              <a:buNone/>
              <a:defRPr sz="1000"/>
            </a:lvl7pPr>
            <a:lvl8pPr marL="3609065" indent="0">
              <a:buNone/>
              <a:defRPr sz="1000"/>
            </a:lvl8pPr>
            <a:lvl9pPr marL="4124645" indent="0">
              <a:buNone/>
              <a:defRPr sz="1000"/>
            </a:lvl9pPr>
          </a:lstStyle>
          <a:p>
            <a:pPr lvl="0"/>
            <a:r>
              <a:rPr lang="de-DE"/>
              <a:t>Textmasterformat bearbeiten</a:t>
            </a:r>
          </a:p>
        </p:txBody>
      </p:sp>
    </p:spTree>
    <p:extLst>
      <p:ext uri="{BB962C8B-B14F-4D97-AF65-F5344CB8AC3E}">
        <p14:creationId xmlns:p14="http://schemas.microsoft.com/office/powerpoint/2010/main" val="3072011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95981" y="5292884"/>
            <a:ext cx="6416040" cy="624855"/>
          </a:xfrm>
          <a:prstGeom prst="rect">
            <a:avLst/>
          </a:prstGeom>
        </p:spPr>
        <p:txBody>
          <a:bodyPr lIns="103119" tIns="51560" rIns="103119" bIns="51560" anchor="b"/>
          <a:lstStyle>
            <a:lvl1pPr algn="l">
              <a:defRPr sz="2300" b="1"/>
            </a:lvl1pPr>
          </a:lstStyle>
          <a:p>
            <a:r>
              <a:rPr lang="de-DE"/>
              <a:t>Titelmasterformat durch Klicken bearbeiten</a:t>
            </a:r>
          </a:p>
        </p:txBody>
      </p:sp>
      <p:sp>
        <p:nvSpPr>
          <p:cNvPr id="3" name="Bildplatzhalter 2"/>
          <p:cNvSpPr>
            <a:spLocks noGrp="1"/>
          </p:cNvSpPr>
          <p:nvPr>
            <p:ph type="pic" idx="1"/>
          </p:nvPr>
        </p:nvSpPr>
        <p:spPr>
          <a:xfrm>
            <a:off x="2095981" y="675613"/>
            <a:ext cx="6416040" cy="4536758"/>
          </a:xfrm>
          <a:prstGeom prst="rect">
            <a:avLst/>
          </a:prstGeom>
        </p:spPr>
        <p:txBody>
          <a:bodyPr lIns="103119" tIns="51560" rIns="103119" bIns="51560"/>
          <a:lstStyle>
            <a:lvl1pPr marL="0" indent="0">
              <a:buNone/>
              <a:defRPr sz="3700"/>
            </a:lvl1pPr>
            <a:lvl2pPr marL="515583" indent="0">
              <a:buNone/>
              <a:defRPr sz="3200"/>
            </a:lvl2pPr>
            <a:lvl3pPr marL="1031159" indent="0">
              <a:buNone/>
              <a:defRPr sz="2700"/>
            </a:lvl3pPr>
            <a:lvl4pPr marL="1546737" indent="0">
              <a:buNone/>
              <a:defRPr sz="2300"/>
            </a:lvl4pPr>
            <a:lvl5pPr marL="2062329" indent="0">
              <a:buNone/>
              <a:defRPr sz="2300"/>
            </a:lvl5pPr>
            <a:lvl6pPr marL="2577901" indent="0">
              <a:buNone/>
              <a:defRPr sz="2300"/>
            </a:lvl6pPr>
            <a:lvl7pPr marL="3093477" indent="0">
              <a:buNone/>
              <a:defRPr sz="2300"/>
            </a:lvl7pPr>
            <a:lvl8pPr marL="3609065" indent="0">
              <a:buNone/>
              <a:defRPr sz="2300"/>
            </a:lvl8pPr>
            <a:lvl9pPr marL="4124645" indent="0">
              <a:buNone/>
              <a:defRPr sz="2300"/>
            </a:lvl9pPr>
          </a:lstStyle>
          <a:p>
            <a:pPr lvl="0"/>
            <a:endParaRPr lang="de-DE" noProof="0"/>
          </a:p>
        </p:txBody>
      </p:sp>
      <p:sp>
        <p:nvSpPr>
          <p:cNvPr id="4" name="Textplatzhalter 3"/>
          <p:cNvSpPr>
            <a:spLocks noGrp="1"/>
          </p:cNvSpPr>
          <p:nvPr>
            <p:ph type="body" sz="half" idx="2"/>
          </p:nvPr>
        </p:nvSpPr>
        <p:spPr>
          <a:xfrm>
            <a:off x="2095981" y="5917739"/>
            <a:ext cx="6416040" cy="887398"/>
          </a:xfrm>
          <a:prstGeom prst="rect">
            <a:avLst/>
          </a:prstGeom>
        </p:spPr>
        <p:txBody>
          <a:bodyPr lIns="103119" tIns="51560" rIns="103119" bIns="51560"/>
          <a:lstStyle>
            <a:lvl1pPr marL="0" indent="0">
              <a:buNone/>
              <a:defRPr sz="1600"/>
            </a:lvl1pPr>
            <a:lvl2pPr marL="515583" indent="0">
              <a:buNone/>
              <a:defRPr sz="1400"/>
            </a:lvl2pPr>
            <a:lvl3pPr marL="1031159" indent="0">
              <a:buNone/>
              <a:defRPr sz="1100"/>
            </a:lvl3pPr>
            <a:lvl4pPr marL="1546737" indent="0">
              <a:buNone/>
              <a:defRPr sz="1000"/>
            </a:lvl4pPr>
            <a:lvl5pPr marL="2062329" indent="0">
              <a:buNone/>
              <a:defRPr sz="1000"/>
            </a:lvl5pPr>
            <a:lvl6pPr marL="2577901" indent="0">
              <a:buNone/>
              <a:defRPr sz="1000"/>
            </a:lvl6pPr>
            <a:lvl7pPr marL="3093477" indent="0">
              <a:buNone/>
              <a:defRPr sz="1000"/>
            </a:lvl7pPr>
            <a:lvl8pPr marL="3609065" indent="0">
              <a:buNone/>
              <a:defRPr sz="1000"/>
            </a:lvl8pPr>
            <a:lvl9pPr marL="4124645" indent="0">
              <a:buNone/>
              <a:defRPr sz="1000"/>
            </a:lvl9pPr>
          </a:lstStyle>
          <a:p>
            <a:pPr lvl="0"/>
            <a:r>
              <a:rPr lang="de-DE"/>
              <a:t>Textmasterformat bearbeiten</a:t>
            </a:r>
          </a:p>
        </p:txBody>
      </p:sp>
    </p:spTree>
    <p:extLst>
      <p:ext uri="{BB962C8B-B14F-4D97-AF65-F5344CB8AC3E}">
        <p14:creationId xmlns:p14="http://schemas.microsoft.com/office/powerpoint/2010/main" val="457919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534670" y="302802"/>
            <a:ext cx="9624060" cy="1260211"/>
          </a:xfrm>
          <a:prstGeom prst="rect">
            <a:avLst/>
          </a:prstGeom>
        </p:spPr>
        <p:txBody>
          <a:bodyPr lIns="103119" tIns="51560" rIns="103119" bIns="51560"/>
          <a:lstStyle/>
          <a:p>
            <a:r>
              <a:rPr lang="de-DE"/>
              <a:t>Titelmasterformat durch Klicken bearbeiten</a:t>
            </a:r>
          </a:p>
        </p:txBody>
      </p:sp>
      <p:sp>
        <p:nvSpPr>
          <p:cNvPr id="3" name="Vertikaler Textplatzhalter 2"/>
          <p:cNvSpPr>
            <a:spLocks noGrp="1"/>
          </p:cNvSpPr>
          <p:nvPr>
            <p:ph type="body" orient="vert" idx="1"/>
          </p:nvPr>
        </p:nvSpPr>
        <p:spPr>
          <a:xfrm>
            <a:off x="534670" y="1764295"/>
            <a:ext cx="9624060" cy="4990084"/>
          </a:xfrm>
          <a:prstGeom prst="rect">
            <a:avLst/>
          </a:prstGeom>
        </p:spPr>
        <p:txBody>
          <a:bodyPr vert="eaVert" lIns="103119" tIns="51560" rIns="103119" bIns="5156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8284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752715" y="302807"/>
            <a:ext cx="2406015" cy="6451578"/>
          </a:xfrm>
          <a:prstGeom prst="rect">
            <a:avLst/>
          </a:prstGeom>
        </p:spPr>
        <p:txBody>
          <a:bodyPr vert="eaVert" lIns="103119" tIns="51560" rIns="103119" bIns="51560"/>
          <a:lstStyle/>
          <a:p>
            <a:r>
              <a:rPr lang="de-DE"/>
              <a:t>Titelmasterformat durch Klicken bearbeiten</a:t>
            </a:r>
          </a:p>
        </p:txBody>
      </p:sp>
      <p:sp>
        <p:nvSpPr>
          <p:cNvPr id="3" name="Vertikaler Textplatzhalter 2"/>
          <p:cNvSpPr>
            <a:spLocks noGrp="1"/>
          </p:cNvSpPr>
          <p:nvPr>
            <p:ph type="body" orient="vert" idx="1"/>
          </p:nvPr>
        </p:nvSpPr>
        <p:spPr>
          <a:xfrm>
            <a:off x="534670" y="302807"/>
            <a:ext cx="7039822" cy="6451578"/>
          </a:xfrm>
          <a:prstGeom prst="rect">
            <a:avLst/>
          </a:prstGeom>
        </p:spPr>
        <p:txBody>
          <a:bodyPr vert="eaVert" lIns="103119" tIns="51560" rIns="103119" bIns="5156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13847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764" y="2349500"/>
            <a:ext cx="9090025" cy="1620838"/>
          </a:xfrm>
        </p:spPr>
        <p:txBody>
          <a:bodyPr>
            <a:normAutofit/>
          </a:bodyPr>
          <a:lstStyle>
            <a:lvl1pPr algn="ctr">
              <a:defRPr sz="4000"/>
            </a:lvl1pPr>
          </a:lstStyle>
          <a:p>
            <a:r>
              <a:rPr lang="fr-FR" dirty="0"/>
              <a:t>Modifiez le style du titre</a:t>
            </a:r>
            <a:endParaRPr lang="fr-CH" dirty="0"/>
          </a:p>
        </p:txBody>
      </p:sp>
      <p:sp>
        <p:nvSpPr>
          <p:cNvPr id="3" name="Sous-titre 2"/>
          <p:cNvSpPr>
            <a:spLocks noGrp="1"/>
          </p:cNvSpPr>
          <p:nvPr>
            <p:ph type="subTitle" idx="1"/>
          </p:nvPr>
        </p:nvSpPr>
        <p:spPr>
          <a:xfrm>
            <a:off x="1603375" y="4284664"/>
            <a:ext cx="7486650" cy="1656208"/>
          </a:xfrm>
        </p:spPr>
        <p:txBody>
          <a:bodyPr>
            <a:normAutofit/>
          </a:bodyPr>
          <a:lstStyle>
            <a:lvl1pPr marL="0" indent="0" algn="ctr">
              <a:buNone/>
              <a:defRPr sz="3000">
                <a:solidFill>
                  <a:srgbClr val="5F5F5F"/>
                </a:solidFill>
              </a:defRPr>
            </a:lvl1pPr>
            <a:lvl2pPr marL="451954" indent="0" algn="ctr">
              <a:buNone/>
              <a:defRPr>
                <a:solidFill>
                  <a:schemeClr val="tx1">
                    <a:tint val="75000"/>
                  </a:schemeClr>
                </a:solidFill>
              </a:defRPr>
            </a:lvl2pPr>
            <a:lvl3pPr marL="903958" indent="0" algn="ctr">
              <a:buNone/>
              <a:defRPr>
                <a:solidFill>
                  <a:schemeClr val="tx1">
                    <a:tint val="75000"/>
                  </a:schemeClr>
                </a:solidFill>
              </a:defRPr>
            </a:lvl3pPr>
            <a:lvl4pPr marL="1355955" indent="0" algn="ctr">
              <a:buNone/>
              <a:defRPr>
                <a:solidFill>
                  <a:schemeClr val="tx1">
                    <a:tint val="75000"/>
                  </a:schemeClr>
                </a:solidFill>
              </a:defRPr>
            </a:lvl4pPr>
            <a:lvl5pPr marL="1807943" indent="0" algn="ctr">
              <a:buNone/>
              <a:defRPr>
                <a:solidFill>
                  <a:schemeClr val="tx1">
                    <a:tint val="75000"/>
                  </a:schemeClr>
                </a:solidFill>
              </a:defRPr>
            </a:lvl5pPr>
            <a:lvl6pPr marL="2259933" indent="0" algn="ctr">
              <a:buNone/>
              <a:defRPr>
                <a:solidFill>
                  <a:schemeClr val="tx1">
                    <a:tint val="75000"/>
                  </a:schemeClr>
                </a:solidFill>
              </a:defRPr>
            </a:lvl6pPr>
            <a:lvl7pPr marL="2711921" indent="0" algn="ctr">
              <a:buNone/>
              <a:defRPr>
                <a:solidFill>
                  <a:schemeClr val="tx1">
                    <a:tint val="75000"/>
                  </a:schemeClr>
                </a:solidFill>
              </a:defRPr>
            </a:lvl7pPr>
            <a:lvl8pPr marL="3163903" indent="0" algn="ctr">
              <a:buNone/>
              <a:defRPr>
                <a:solidFill>
                  <a:schemeClr val="tx1">
                    <a:tint val="75000"/>
                  </a:schemeClr>
                </a:solidFill>
              </a:defRPr>
            </a:lvl8pPr>
            <a:lvl9pPr marL="3615889" indent="0" algn="ctr">
              <a:buNone/>
              <a:defRPr>
                <a:solidFill>
                  <a:schemeClr val="tx1">
                    <a:tint val="75000"/>
                  </a:schemeClr>
                </a:solidFill>
              </a:defRPr>
            </a:lvl9pPr>
          </a:lstStyle>
          <a:p>
            <a:r>
              <a:rPr lang="fr-FR" dirty="0"/>
              <a:t>Modifiez le style des sous-titres du masque</a:t>
            </a:r>
            <a:endParaRPr lang="fr-CH" dirty="0"/>
          </a:p>
        </p:txBody>
      </p:sp>
      <p:pic>
        <p:nvPicPr>
          <p:cNvPr id="7" name="Picture 2" descr="C:\Users\Mathias\Desktop\TestDocA4Hes\Papeterie\_PNG\4_Divers\PapierA4PowerPoint\PP_logoBas0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1801" y="6987783"/>
            <a:ext cx="115887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21748" t="18559" r="45074" b="28905"/>
          <a:stretch>
            <a:fillRect/>
          </a:stretch>
        </p:blipFill>
        <p:spPr bwMode="auto">
          <a:xfrm>
            <a:off x="9580564" y="6796088"/>
            <a:ext cx="590550"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3174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802005" y="5292805"/>
            <a:ext cx="9089390" cy="1296144"/>
          </a:xfrm>
        </p:spPr>
        <p:txBody>
          <a:bodyPr/>
          <a:lstStyle>
            <a:lvl1pPr algn="ctr">
              <a:defRPr sz="4000">
                <a:solidFill>
                  <a:srgbClr val="0065A0"/>
                </a:solidFill>
              </a:defRPr>
            </a:lvl1pPr>
          </a:lstStyle>
          <a:p>
            <a:r>
              <a:rPr lang="fr-FR" dirty="0"/>
              <a:t>Titre de la présentation</a:t>
            </a:r>
            <a:endParaRPr lang="fr-CH" dirty="0"/>
          </a:p>
        </p:txBody>
      </p:sp>
      <p:pic>
        <p:nvPicPr>
          <p:cNvPr id="7" name="Picture 2" descr="C:\Users\Mathias\Desktop\TestDocA4Hes\Papeterie\_PNG\4_Divers\PapierA4PowerPoint\PP_logoBas0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1801" y="6987783"/>
            <a:ext cx="115887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21748" t="18559" r="45074" b="28905"/>
          <a:stretch>
            <a:fillRect/>
          </a:stretch>
        </p:blipFill>
        <p:spPr bwMode="auto">
          <a:xfrm>
            <a:off x="9580564" y="6796088"/>
            <a:ext cx="590550"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pour une image  4"/>
          <p:cNvSpPr>
            <a:spLocks noGrp="1"/>
          </p:cNvSpPr>
          <p:nvPr>
            <p:ph type="pic" sz="quarter" idx="10"/>
          </p:nvPr>
        </p:nvSpPr>
        <p:spPr>
          <a:xfrm>
            <a:off x="0" y="1476378"/>
            <a:ext cx="10693400" cy="3673475"/>
          </a:xfrm>
        </p:spPr>
        <p:txBody>
          <a:bodyPr/>
          <a:lstStyle/>
          <a:p>
            <a:endParaRPr lang="fr-CH"/>
          </a:p>
        </p:txBody>
      </p:sp>
    </p:spTree>
    <p:extLst>
      <p:ext uri="{BB962C8B-B14F-4D97-AF65-F5344CB8AC3E}">
        <p14:creationId xmlns:p14="http://schemas.microsoft.com/office/powerpoint/2010/main" val="231494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endParaRPr lang="fr-CH" dirty="0"/>
          </a:p>
        </p:txBody>
      </p:sp>
      <p:sp>
        <p:nvSpPr>
          <p:cNvPr id="3" name="Espace réservé du contenu 2"/>
          <p:cNvSpPr>
            <a:spLocks noGrp="1"/>
          </p:cNvSpPr>
          <p:nvPr>
            <p:ph idx="1"/>
          </p:nvPr>
        </p:nvSpPr>
        <p:spPr/>
        <p:txBody>
          <a:bodyPr/>
          <a:lstStyle>
            <a:lvl1pPr>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6" name="Espace réservé du numéro de diapositive 5"/>
          <p:cNvSpPr>
            <a:spLocks noGrp="1"/>
          </p:cNvSpPr>
          <p:nvPr>
            <p:ph type="sldNum" sz="quarter" idx="12"/>
          </p:nvPr>
        </p:nvSpPr>
        <p:spPr>
          <a:xfrm>
            <a:off x="7662863" y="7008884"/>
            <a:ext cx="2495550" cy="401637"/>
          </a:xfrm>
        </p:spPr>
        <p:txBody>
          <a:bodyPr/>
          <a:lstStyle/>
          <a:p>
            <a:pPr>
              <a:defRPr/>
            </a:pPr>
            <a:fld id="{32CEC1FB-FFEB-409B-A724-8424FA35A765}" type="slidenum">
              <a:rPr lang="fr-CH" smtClean="0"/>
              <a:pPr>
                <a:defRPr/>
              </a:pPr>
              <a:t>‹N°›</a:t>
            </a:fld>
            <a:endParaRPr lang="fr-CH" dirty="0"/>
          </a:p>
        </p:txBody>
      </p:sp>
    </p:spTree>
    <p:extLst>
      <p:ext uri="{BB962C8B-B14F-4D97-AF65-F5344CB8AC3E}">
        <p14:creationId xmlns:p14="http://schemas.microsoft.com/office/powerpoint/2010/main" val="2431451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626" y="4859410"/>
            <a:ext cx="9090025" cy="1501775"/>
          </a:xfrm>
        </p:spPr>
        <p:txBody>
          <a:bodyPr anchor="t"/>
          <a:lstStyle>
            <a:lvl1pPr algn="ctr">
              <a:defRPr sz="4000" b="0" cap="none" baseline="0"/>
            </a:lvl1pPr>
          </a:lstStyle>
          <a:p>
            <a:r>
              <a:rPr lang="fr-FR" dirty="0"/>
              <a:t>Modifiez le style du titre</a:t>
            </a:r>
            <a:endParaRPr lang="fr-CH" dirty="0"/>
          </a:p>
        </p:txBody>
      </p:sp>
      <p:sp>
        <p:nvSpPr>
          <p:cNvPr id="3" name="Espace réservé du texte 2"/>
          <p:cNvSpPr>
            <a:spLocks noGrp="1"/>
          </p:cNvSpPr>
          <p:nvPr>
            <p:ph type="body" idx="1"/>
          </p:nvPr>
        </p:nvSpPr>
        <p:spPr>
          <a:xfrm>
            <a:off x="844626" y="3205166"/>
            <a:ext cx="9090025" cy="1654175"/>
          </a:xfrm>
        </p:spPr>
        <p:txBody>
          <a:bodyPr anchor="b">
            <a:normAutofit/>
          </a:bodyPr>
          <a:lstStyle>
            <a:lvl1pPr marL="0" indent="0" algn="ctr">
              <a:buNone/>
              <a:defRPr sz="3000">
                <a:solidFill>
                  <a:schemeClr val="tx1">
                    <a:tint val="75000"/>
                  </a:schemeClr>
                </a:solidFill>
              </a:defRPr>
            </a:lvl1pPr>
            <a:lvl2pPr marL="451954" indent="0">
              <a:buNone/>
              <a:defRPr sz="1800">
                <a:solidFill>
                  <a:schemeClr val="tx1">
                    <a:tint val="75000"/>
                  </a:schemeClr>
                </a:solidFill>
              </a:defRPr>
            </a:lvl2pPr>
            <a:lvl3pPr marL="903958" indent="0">
              <a:buNone/>
              <a:defRPr sz="1600">
                <a:solidFill>
                  <a:schemeClr val="tx1">
                    <a:tint val="75000"/>
                  </a:schemeClr>
                </a:solidFill>
              </a:defRPr>
            </a:lvl3pPr>
            <a:lvl4pPr marL="1355955" indent="0">
              <a:buNone/>
              <a:defRPr sz="1400">
                <a:solidFill>
                  <a:schemeClr val="tx1">
                    <a:tint val="75000"/>
                  </a:schemeClr>
                </a:solidFill>
              </a:defRPr>
            </a:lvl4pPr>
            <a:lvl5pPr marL="1807943" indent="0">
              <a:buNone/>
              <a:defRPr sz="1400">
                <a:solidFill>
                  <a:schemeClr val="tx1">
                    <a:tint val="75000"/>
                  </a:schemeClr>
                </a:solidFill>
              </a:defRPr>
            </a:lvl5pPr>
            <a:lvl6pPr marL="2259933" indent="0">
              <a:buNone/>
              <a:defRPr sz="1400">
                <a:solidFill>
                  <a:schemeClr val="tx1">
                    <a:tint val="75000"/>
                  </a:schemeClr>
                </a:solidFill>
              </a:defRPr>
            </a:lvl6pPr>
            <a:lvl7pPr marL="2711921" indent="0">
              <a:buNone/>
              <a:defRPr sz="1400">
                <a:solidFill>
                  <a:schemeClr val="tx1">
                    <a:tint val="75000"/>
                  </a:schemeClr>
                </a:solidFill>
              </a:defRPr>
            </a:lvl7pPr>
            <a:lvl8pPr marL="3163903" indent="0">
              <a:buNone/>
              <a:defRPr sz="1400">
                <a:solidFill>
                  <a:schemeClr val="tx1">
                    <a:tint val="75000"/>
                  </a:schemeClr>
                </a:solidFill>
              </a:defRPr>
            </a:lvl8pPr>
            <a:lvl9pPr marL="3615889" indent="0">
              <a:buNone/>
              <a:defRPr sz="1400">
                <a:solidFill>
                  <a:schemeClr val="tx1">
                    <a:tint val="75000"/>
                  </a:schemeClr>
                </a:solidFill>
              </a:defRPr>
            </a:lvl9pPr>
          </a:lstStyle>
          <a:p>
            <a:pPr lvl="0"/>
            <a:r>
              <a:rPr lang="fr-FR" dirty="0"/>
              <a:t>Modifiez les styles du texte du masque</a:t>
            </a:r>
          </a:p>
        </p:txBody>
      </p:sp>
      <p:sp>
        <p:nvSpPr>
          <p:cNvPr id="6" name="Espace réservé du numéro de diapositive 5"/>
          <p:cNvSpPr>
            <a:spLocks noGrp="1"/>
          </p:cNvSpPr>
          <p:nvPr>
            <p:ph type="sldNum" sz="quarter" idx="12"/>
          </p:nvPr>
        </p:nvSpPr>
        <p:spPr>
          <a:xfrm>
            <a:off x="7662863" y="7008884"/>
            <a:ext cx="2495550" cy="401637"/>
          </a:xfrm>
        </p:spPr>
        <p:txBody>
          <a:bodyPr/>
          <a:lstStyle/>
          <a:p>
            <a:pPr>
              <a:defRPr/>
            </a:pPr>
            <a:fld id="{32CEC1FB-FFEB-409B-A724-8424FA35A765}" type="slidenum">
              <a:rPr lang="fr-CH" smtClean="0"/>
              <a:pPr>
                <a:defRPr/>
              </a:pPr>
              <a:t>‹N°›</a:t>
            </a:fld>
            <a:endParaRPr lang="fr-CH" dirty="0"/>
          </a:p>
        </p:txBody>
      </p:sp>
    </p:spTree>
    <p:extLst>
      <p:ext uri="{BB962C8B-B14F-4D97-AF65-F5344CB8AC3E}">
        <p14:creationId xmlns:p14="http://schemas.microsoft.com/office/powerpoint/2010/main" val="301352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endParaRPr lang="fr-CH" dirty="0"/>
          </a:p>
        </p:txBody>
      </p:sp>
      <p:sp>
        <p:nvSpPr>
          <p:cNvPr id="3" name="Espace réservé du contenu 2"/>
          <p:cNvSpPr>
            <a:spLocks noGrp="1"/>
          </p:cNvSpPr>
          <p:nvPr>
            <p:ph sz="half" idx="1"/>
          </p:nvPr>
        </p:nvSpPr>
        <p:spPr>
          <a:xfrm>
            <a:off x="534991" y="1980435"/>
            <a:ext cx="4735512" cy="4774382"/>
          </a:xfrm>
        </p:spPr>
        <p:txBody>
          <a:bodyPr/>
          <a:lstStyle>
            <a:lvl1pPr>
              <a:defRPr sz="2400"/>
            </a:lvl1pPr>
            <a:lvl2pPr>
              <a:defRPr sz="2100"/>
            </a:lvl2pPr>
            <a:lvl3pPr>
              <a:defRPr sz="1800"/>
            </a:lvl3pPr>
            <a:lvl4pPr>
              <a:defRPr sz="1600"/>
            </a:lvl4pPr>
            <a:lvl5pPr>
              <a:defRPr sz="16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4" name="Espace réservé du contenu 3"/>
          <p:cNvSpPr>
            <a:spLocks noGrp="1"/>
          </p:cNvSpPr>
          <p:nvPr>
            <p:ph sz="half" idx="2"/>
          </p:nvPr>
        </p:nvSpPr>
        <p:spPr>
          <a:xfrm>
            <a:off x="5422900" y="1980435"/>
            <a:ext cx="4735513" cy="4774382"/>
          </a:xfrm>
        </p:spPr>
        <p:txBody>
          <a:bodyPr/>
          <a:lstStyle>
            <a:lvl1pPr>
              <a:defRPr sz="2400"/>
            </a:lvl1pPr>
            <a:lvl2pPr>
              <a:defRPr sz="2100"/>
            </a:lvl2pPr>
            <a:lvl3pPr>
              <a:defRPr sz="1800"/>
            </a:lvl3pPr>
            <a:lvl4pPr>
              <a:defRPr sz="1600"/>
            </a:lvl4pPr>
            <a:lvl5pPr>
              <a:defRPr sz="16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7" name="Espace réservé du numéro de diapositive 5"/>
          <p:cNvSpPr>
            <a:spLocks noGrp="1"/>
          </p:cNvSpPr>
          <p:nvPr>
            <p:ph type="sldNum" sz="quarter" idx="12"/>
          </p:nvPr>
        </p:nvSpPr>
        <p:spPr>
          <a:xfrm>
            <a:off x="7662863" y="7008884"/>
            <a:ext cx="2495550" cy="401637"/>
          </a:xfrm>
        </p:spPr>
        <p:txBody>
          <a:bodyPr/>
          <a:lstStyle/>
          <a:p>
            <a:pPr>
              <a:defRPr/>
            </a:pPr>
            <a:fld id="{32CEC1FB-FFEB-409B-A724-8424FA35A765}" type="slidenum">
              <a:rPr lang="fr-CH" smtClean="0"/>
              <a:pPr>
                <a:defRPr/>
              </a:pPr>
              <a:t>‹N°›</a:t>
            </a:fld>
            <a:endParaRPr lang="fr-CH" dirty="0"/>
          </a:p>
        </p:txBody>
      </p:sp>
    </p:spTree>
    <p:extLst>
      <p:ext uri="{BB962C8B-B14F-4D97-AF65-F5344CB8AC3E}">
        <p14:creationId xmlns:p14="http://schemas.microsoft.com/office/powerpoint/2010/main" val="244918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dirty="0"/>
              <a:t>Modifiez le style du titre</a:t>
            </a:r>
            <a:endParaRPr lang="fr-CH" dirty="0"/>
          </a:p>
        </p:txBody>
      </p:sp>
      <p:sp>
        <p:nvSpPr>
          <p:cNvPr id="3" name="Espace réservé du texte 2"/>
          <p:cNvSpPr>
            <a:spLocks noGrp="1"/>
          </p:cNvSpPr>
          <p:nvPr>
            <p:ph type="body" idx="1"/>
          </p:nvPr>
        </p:nvSpPr>
        <p:spPr>
          <a:xfrm>
            <a:off x="534991" y="1995661"/>
            <a:ext cx="4724400" cy="704850"/>
          </a:xfrm>
        </p:spPr>
        <p:txBody>
          <a:bodyPr anchor="b"/>
          <a:lstStyle>
            <a:lvl1pPr marL="0" indent="0">
              <a:buNone/>
              <a:defRPr sz="2400" b="1"/>
            </a:lvl1pPr>
            <a:lvl2pPr marL="451954" indent="0">
              <a:buNone/>
              <a:defRPr sz="2100" b="1"/>
            </a:lvl2pPr>
            <a:lvl3pPr marL="903958" indent="0">
              <a:buNone/>
              <a:defRPr sz="1800" b="1"/>
            </a:lvl3pPr>
            <a:lvl4pPr marL="1355955" indent="0">
              <a:buNone/>
              <a:defRPr sz="1600" b="1"/>
            </a:lvl4pPr>
            <a:lvl5pPr marL="1807943" indent="0">
              <a:buNone/>
              <a:defRPr sz="1600" b="1"/>
            </a:lvl5pPr>
            <a:lvl6pPr marL="2259933" indent="0">
              <a:buNone/>
              <a:defRPr sz="1600" b="1"/>
            </a:lvl6pPr>
            <a:lvl7pPr marL="2711921" indent="0">
              <a:buNone/>
              <a:defRPr sz="1600" b="1"/>
            </a:lvl7pPr>
            <a:lvl8pPr marL="3163903" indent="0">
              <a:buNone/>
              <a:defRPr sz="1600" b="1"/>
            </a:lvl8pPr>
            <a:lvl9pPr marL="3615889"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534991" y="2700516"/>
            <a:ext cx="4724400" cy="4054302"/>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Espace réservé du texte 4"/>
          <p:cNvSpPr>
            <a:spLocks noGrp="1"/>
          </p:cNvSpPr>
          <p:nvPr>
            <p:ph type="body" sz="quarter" idx="3"/>
          </p:nvPr>
        </p:nvSpPr>
        <p:spPr>
          <a:xfrm>
            <a:off x="5432429" y="1995661"/>
            <a:ext cx="4725988" cy="704850"/>
          </a:xfrm>
        </p:spPr>
        <p:txBody>
          <a:bodyPr anchor="b"/>
          <a:lstStyle>
            <a:lvl1pPr marL="0" indent="0">
              <a:buNone/>
              <a:defRPr sz="2400" b="1"/>
            </a:lvl1pPr>
            <a:lvl2pPr marL="451954" indent="0">
              <a:buNone/>
              <a:defRPr sz="2100" b="1"/>
            </a:lvl2pPr>
            <a:lvl3pPr marL="903958" indent="0">
              <a:buNone/>
              <a:defRPr sz="1800" b="1"/>
            </a:lvl3pPr>
            <a:lvl4pPr marL="1355955" indent="0">
              <a:buNone/>
              <a:defRPr sz="1600" b="1"/>
            </a:lvl4pPr>
            <a:lvl5pPr marL="1807943" indent="0">
              <a:buNone/>
              <a:defRPr sz="1600" b="1"/>
            </a:lvl5pPr>
            <a:lvl6pPr marL="2259933" indent="0">
              <a:buNone/>
              <a:defRPr sz="1600" b="1"/>
            </a:lvl6pPr>
            <a:lvl7pPr marL="2711921" indent="0">
              <a:buNone/>
              <a:defRPr sz="1600" b="1"/>
            </a:lvl7pPr>
            <a:lvl8pPr marL="3163903" indent="0">
              <a:buNone/>
              <a:defRPr sz="1600" b="1"/>
            </a:lvl8pPr>
            <a:lvl9pPr marL="3615889" indent="0">
              <a:buNone/>
              <a:defRPr sz="1600" b="1"/>
            </a:lvl9pPr>
          </a:lstStyle>
          <a:p>
            <a:pPr lvl="0"/>
            <a:r>
              <a:rPr lang="fr-FR" dirty="0"/>
              <a:t>Modifiez les styles du texte du masque</a:t>
            </a:r>
          </a:p>
        </p:txBody>
      </p:sp>
      <p:sp>
        <p:nvSpPr>
          <p:cNvPr id="6" name="Espace réservé du contenu 5"/>
          <p:cNvSpPr>
            <a:spLocks noGrp="1"/>
          </p:cNvSpPr>
          <p:nvPr>
            <p:ph sz="quarter" idx="4"/>
          </p:nvPr>
        </p:nvSpPr>
        <p:spPr>
          <a:xfrm>
            <a:off x="5432429" y="2700516"/>
            <a:ext cx="4725988" cy="4054302"/>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9" name="Espace réservé du numéro de diapositive 5"/>
          <p:cNvSpPr>
            <a:spLocks noGrp="1"/>
          </p:cNvSpPr>
          <p:nvPr>
            <p:ph type="sldNum" sz="quarter" idx="12"/>
          </p:nvPr>
        </p:nvSpPr>
        <p:spPr>
          <a:xfrm>
            <a:off x="7662863" y="7008884"/>
            <a:ext cx="2495550" cy="401637"/>
          </a:xfrm>
        </p:spPr>
        <p:txBody>
          <a:bodyPr/>
          <a:lstStyle/>
          <a:p>
            <a:pPr>
              <a:defRPr/>
            </a:pPr>
            <a:fld id="{32CEC1FB-FFEB-409B-A724-8424FA35A765}" type="slidenum">
              <a:rPr lang="fr-CH" smtClean="0"/>
              <a:pPr>
                <a:defRPr/>
              </a:pPr>
              <a:t>‹N°›</a:t>
            </a:fld>
            <a:endParaRPr lang="fr-CH" dirty="0"/>
          </a:p>
        </p:txBody>
      </p:sp>
    </p:spTree>
    <p:extLst>
      <p:ext uri="{BB962C8B-B14F-4D97-AF65-F5344CB8AC3E}">
        <p14:creationId xmlns:p14="http://schemas.microsoft.com/office/powerpoint/2010/main" val="175462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5" name="Espace réservé du numéro de diapositive 5"/>
          <p:cNvSpPr>
            <a:spLocks noGrp="1"/>
          </p:cNvSpPr>
          <p:nvPr>
            <p:ph type="sldNum" sz="quarter" idx="12"/>
          </p:nvPr>
        </p:nvSpPr>
        <p:spPr>
          <a:xfrm>
            <a:off x="7662863" y="7008884"/>
            <a:ext cx="2495550" cy="401637"/>
          </a:xfrm>
        </p:spPr>
        <p:txBody>
          <a:bodyPr/>
          <a:lstStyle/>
          <a:p>
            <a:pPr>
              <a:defRPr/>
            </a:pPr>
            <a:fld id="{32CEC1FB-FFEB-409B-A724-8424FA35A765}" type="slidenum">
              <a:rPr lang="fr-CH" smtClean="0"/>
              <a:pPr>
                <a:defRPr/>
              </a:pPr>
              <a:t>‹N°›</a:t>
            </a:fld>
            <a:endParaRPr lang="fr-CH" dirty="0"/>
          </a:p>
        </p:txBody>
      </p:sp>
    </p:spTree>
    <p:extLst>
      <p:ext uri="{BB962C8B-B14F-4D97-AF65-F5344CB8AC3E}">
        <p14:creationId xmlns:p14="http://schemas.microsoft.com/office/powerpoint/2010/main" val="42549943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8.xml"/><Relationship Id="rId21" Type="http://schemas.openxmlformats.org/officeDocument/2006/relationships/image" Target="../media/image4.jpeg"/><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tags" Target="../tags/tag5.xml"/><Relationship Id="rId2" Type="http://schemas.openxmlformats.org/officeDocument/2006/relationships/slideLayout" Target="../slideLayouts/slideLayout17.xml"/><Relationship Id="rId16" Type="http://schemas.openxmlformats.org/officeDocument/2006/relationships/tags" Target="../tags/tag4.xml"/><Relationship Id="rId20" Type="http://schemas.openxmlformats.org/officeDocument/2006/relationships/tags" Target="../tags/tag8.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ags" Target="../tags/tag3.xml"/><Relationship Id="rId10" Type="http://schemas.openxmlformats.org/officeDocument/2006/relationships/slideLayout" Target="../slideLayouts/slideLayout25.xml"/><Relationship Id="rId19" Type="http://schemas.openxmlformats.org/officeDocument/2006/relationships/tags" Target="../tags/tag7.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535064" y="1152004"/>
            <a:ext cx="9623425" cy="612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442" tIns="49259" rIns="98442" bIns="49259" numCol="1" anchor="ctr" anchorCtr="0" compatLnSpc="1">
            <a:prstTxWarp prst="textNoShape">
              <a:avLst/>
            </a:prstTxWarp>
          </a:bodyPr>
          <a:lstStyle/>
          <a:p>
            <a:pPr lvl="0"/>
            <a:r>
              <a:rPr lang="fr-CH" dirty="0"/>
              <a:t>Modifiez le style du titre</a:t>
            </a:r>
          </a:p>
        </p:txBody>
      </p:sp>
      <p:sp>
        <p:nvSpPr>
          <p:cNvPr id="1027" name="Espace réservé du texte 2"/>
          <p:cNvSpPr>
            <a:spLocks noGrp="1"/>
          </p:cNvSpPr>
          <p:nvPr>
            <p:ph type="body" idx="1"/>
          </p:nvPr>
        </p:nvSpPr>
        <p:spPr bwMode="auto">
          <a:xfrm>
            <a:off x="535064" y="1980435"/>
            <a:ext cx="9623425" cy="477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442" tIns="49259" rIns="98442" bIns="49259"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4"/>
            <a:endParaRPr lang="fr-FR" dirty="0"/>
          </a:p>
          <a:p>
            <a:pPr lvl="0"/>
            <a:endParaRPr lang="fr-FR" dirty="0"/>
          </a:p>
        </p:txBody>
      </p:sp>
      <p:sp>
        <p:nvSpPr>
          <p:cNvPr id="6" name="Espace réservé du numéro de diapositive 5"/>
          <p:cNvSpPr>
            <a:spLocks noGrp="1"/>
          </p:cNvSpPr>
          <p:nvPr>
            <p:ph type="sldNum" sz="quarter" idx="4"/>
          </p:nvPr>
        </p:nvSpPr>
        <p:spPr>
          <a:xfrm>
            <a:off x="7662863" y="7008884"/>
            <a:ext cx="2495550" cy="401637"/>
          </a:xfrm>
          <a:prstGeom prst="rect">
            <a:avLst/>
          </a:prstGeom>
        </p:spPr>
        <p:txBody>
          <a:bodyPr vert="horz" lIns="98442" tIns="49259" rIns="98442" bIns="49259" rtlCol="0" anchor="ctr"/>
          <a:lstStyle>
            <a:lvl1pPr algn="r" defTabSz="984333" fontAlgn="auto">
              <a:spcBef>
                <a:spcPts val="0"/>
              </a:spcBef>
              <a:spcAft>
                <a:spcPts val="0"/>
              </a:spcAft>
              <a:defRPr sz="1000">
                <a:solidFill>
                  <a:schemeClr val="tx1">
                    <a:tint val="75000"/>
                  </a:schemeClr>
                </a:solidFill>
                <a:latin typeface="+mn-lt"/>
                <a:cs typeface="+mn-cs"/>
              </a:defRPr>
            </a:lvl1pPr>
          </a:lstStyle>
          <a:p>
            <a:pPr>
              <a:defRPr/>
            </a:pPr>
            <a:fld id="{963079F2-85C1-4B82-852E-E829F0A931A2}" type="slidenum">
              <a:rPr lang="fr-CH" smtClean="0"/>
              <a:pPr>
                <a:defRPr/>
              </a:pPr>
              <a:t>‹N°›</a:t>
            </a:fld>
            <a:endParaRPr lang="fr-CH" dirty="0"/>
          </a:p>
        </p:txBody>
      </p:sp>
      <p:pic>
        <p:nvPicPr>
          <p:cNvPr id="8" name="Picture 2" descr="I:\Institut\Templates\Logo\HEI\png\2_HEI_EN_CMJN.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67055" y="324251"/>
            <a:ext cx="2410495" cy="70306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defTabSz="984011" rtl="0" eaLnBrk="1" fontAlgn="base" hangingPunct="1">
        <a:spcBef>
          <a:spcPct val="0"/>
        </a:spcBef>
        <a:spcAft>
          <a:spcPct val="0"/>
        </a:spcAft>
        <a:defRPr sz="2900" kern="1200">
          <a:solidFill>
            <a:srgbClr val="0065A0"/>
          </a:solidFill>
          <a:effectLst/>
          <a:latin typeface="+mj-lt"/>
          <a:ea typeface="+mj-ea"/>
          <a:cs typeface="+mj-cs"/>
        </a:defRPr>
      </a:lvl1pPr>
      <a:lvl2pPr algn="ctr" defTabSz="984011" rtl="0" eaLnBrk="1" fontAlgn="base" hangingPunct="1">
        <a:spcBef>
          <a:spcPct val="0"/>
        </a:spcBef>
        <a:spcAft>
          <a:spcPct val="0"/>
        </a:spcAft>
        <a:defRPr sz="4800">
          <a:solidFill>
            <a:schemeClr val="tx1"/>
          </a:solidFill>
          <a:latin typeface="Arial" charset="0"/>
        </a:defRPr>
      </a:lvl2pPr>
      <a:lvl3pPr algn="ctr" defTabSz="984011" rtl="0" eaLnBrk="1" fontAlgn="base" hangingPunct="1">
        <a:spcBef>
          <a:spcPct val="0"/>
        </a:spcBef>
        <a:spcAft>
          <a:spcPct val="0"/>
        </a:spcAft>
        <a:defRPr sz="4800">
          <a:solidFill>
            <a:schemeClr val="tx1"/>
          </a:solidFill>
          <a:latin typeface="Arial" charset="0"/>
        </a:defRPr>
      </a:lvl3pPr>
      <a:lvl4pPr algn="ctr" defTabSz="984011" rtl="0" eaLnBrk="1" fontAlgn="base" hangingPunct="1">
        <a:spcBef>
          <a:spcPct val="0"/>
        </a:spcBef>
        <a:spcAft>
          <a:spcPct val="0"/>
        </a:spcAft>
        <a:defRPr sz="4800">
          <a:solidFill>
            <a:schemeClr val="tx1"/>
          </a:solidFill>
          <a:latin typeface="Arial" charset="0"/>
        </a:defRPr>
      </a:lvl4pPr>
      <a:lvl5pPr algn="ctr" defTabSz="984011" rtl="0" eaLnBrk="1" fontAlgn="base" hangingPunct="1">
        <a:spcBef>
          <a:spcPct val="0"/>
        </a:spcBef>
        <a:spcAft>
          <a:spcPct val="0"/>
        </a:spcAft>
        <a:defRPr sz="4800">
          <a:solidFill>
            <a:schemeClr val="tx1"/>
          </a:solidFill>
          <a:latin typeface="Arial" charset="0"/>
        </a:defRPr>
      </a:lvl5pPr>
      <a:lvl6pPr marL="451954" algn="ctr" defTabSz="984011" rtl="0" eaLnBrk="1" fontAlgn="base" hangingPunct="1">
        <a:spcBef>
          <a:spcPct val="0"/>
        </a:spcBef>
        <a:spcAft>
          <a:spcPct val="0"/>
        </a:spcAft>
        <a:defRPr sz="4800">
          <a:solidFill>
            <a:schemeClr val="tx1"/>
          </a:solidFill>
          <a:latin typeface="Arial" charset="0"/>
        </a:defRPr>
      </a:lvl6pPr>
      <a:lvl7pPr marL="903958" algn="ctr" defTabSz="984011" rtl="0" eaLnBrk="1" fontAlgn="base" hangingPunct="1">
        <a:spcBef>
          <a:spcPct val="0"/>
        </a:spcBef>
        <a:spcAft>
          <a:spcPct val="0"/>
        </a:spcAft>
        <a:defRPr sz="4800">
          <a:solidFill>
            <a:schemeClr val="tx1"/>
          </a:solidFill>
          <a:latin typeface="Arial" charset="0"/>
        </a:defRPr>
      </a:lvl7pPr>
      <a:lvl8pPr marL="1355955" algn="ctr" defTabSz="984011" rtl="0" eaLnBrk="1" fontAlgn="base" hangingPunct="1">
        <a:spcBef>
          <a:spcPct val="0"/>
        </a:spcBef>
        <a:spcAft>
          <a:spcPct val="0"/>
        </a:spcAft>
        <a:defRPr sz="4800">
          <a:solidFill>
            <a:schemeClr val="tx1"/>
          </a:solidFill>
          <a:latin typeface="Arial" charset="0"/>
        </a:defRPr>
      </a:lvl8pPr>
      <a:lvl9pPr marL="1807943" algn="ctr" defTabSz="984011" rtl="0" eaLnBrk="1" fontAlgn="base" hangingPunct="1">
        <a:spcBef>
          <a:spcPct val="0"/>
        </a:spcBef>
        <a:spcAft>
          <a:spcPct val="0"/>
        </a:spcAft>
        <a:defRPr sz="4800">
          <a:solidFill>
            <a:schemeClr val="tx1"/>
          </a:solidFill>
          <a:latin typeface="Arial" charset="0"/>
        </a:defRPr>
      </a:lvl9pPr>
    </p:titleStyle>
    <p:bodyStyle>
      <a:lvl1pPr marL="368824" indent="-368824" algn="l" defTabSz="984011" rtl="0" eaLnBrk="1" fontAlgn="base" hangingPunct="1">
        <a:spcBef>
          <a:spcPct val="20000"/>
        </a:spcBef>
        <a:spcAft>
          <a:spcPct val="0"/>
        </a:spcAft>
        <a:buClr>
          <a:srgbClr val="0065A0"/>
        </a:buClr>
        <a:buFont typeface="Wingdings 2" pitchFamily="18" charset="2"/>
        <a:buChar char=""/>
        <a:defRPr sz="2400" kern="1200" baseline="0">
          <a:solidFill>
            <a:srgbClr val="5F5F5F"/>
          </a:solidFill>
          <a:latin typeface="+mn-lt"/>
          <a:ea typeface="+mn-ea"/>
          <a:cs typeface="+mn-cs"/>
        </a:defRPr>
      </a:lvl1pPr>
      <a:lvl2pPr marL="798824" indent="-307601" algn="l" defTabSz="984011" rtl="0" eaLnBrk="1" fontAlgn="base" hangingPunct="1">
        <a:spcBef>
          <a:spcPct val="20000"/>
        </a:spcBef>
        <a:spcAft>
          <a:spcPct val="0"/>
        </a:spcAft>
        <a:buClr>
          <a:srgbClr val="0065A0"/>
        </a:buClr>
        <a:buFont typeface="Wingdings 3" pitchFamily="18" charset="2"/>
        <a:buChar char="}"/>
        <a:defRPr sz="2100" kern="1200">
          <a:solidFill>
            <a:srgbClr val="5F5F5F"/>
          </a:solidFill>
          <a:latin typeface="+mn-lt"/>
          <a:ea typeface="+mn-ea"/>
          <a:cs typeface="+mn-cs"/>
        </a:defRPr>
      </a:lvl2pPr>
      <a:lvl3pPr marL="1230398" indent="-244830" algn="l" defTabSz="984011" rtl="0" eaLnBrk="1" fontAlgn="base" hangingPunct="1">
        <a:spcBef>
          <a:spcPct val="20000"/>
        </a:spcBef>
        <a:spcAft>
          <a:spcPct val="0"/>
        </a:spcAft>
        <a:buClr>
          <a:srgbClr val="0065A0"/>
        </a:buClr>
        <a:buFont typeface="Arial" charset="0"/>
        <a:buChar char="•"/>
        <a:defRPr sz="1800" kern="1200">
          <a:solidFill>
            <a:srgbClr val="5F5F5F"/>
          </a:solidFill>
          <a:latin typeface="+mn-lt"/>
          <a:ea typeface="+mn-ea"/>
          <a:cs typeface="+mn-cs"/>
        </a:defRPr>
      </a:lvl3pPr>
      <a:lvl4pPr marL="1721623" indent="-244830" algn="l" defTabSz="984011" rtl="0" eaLnBrk="1" fontAlgn="base" hangingPunct="1">
        <a:spcBef>
          <a:spcPct val="20000"/>
        </a:spcBef>
        <a:spcAft>
          <a:spcPct val="0"/>
        </a:spcAft>
        <a:buClr>
          <a:srgbClr val="0065A0"/>
        </a:buClr>
        <a:buFont typeface="Arial" pitchFamily="34" charset="0"/>
        <a:buChar char="-"/>
        <a:defRPr sz="1600" kern="1200">
          <a:solidFill>
            <a:srgbClr val="5F5F5F"/>
          </a:solidFill>
          <a:latin typeface="+mn-lt"/>
          <a:ea typeface="+mn-ea"/>
          <a:cs typeface="+mn-cs"/>
        </a:defRPr>
      </a:lvl4pPr>
      <a:lvl5pPr marL="2214415" indent="-244830" algn="l" defTabSz="984011" rtl="0" eaLnBrk="1" fontAlgn="base" hangingPunct="1">
        <a:spcBef>
          <a:spcPct val="20000"/>
        </a:spcBef>
        <a:spcAft>
          <a:spcPct val="0"/>
        </a:spcAft>
        <a:buClr>
          <a:srgbClr val="0065A0"/>
        </a:buClr>
        <a:buFont typeface="Arial" charset="0"/>
        <a:buChar char="»"/>
        <a:defRPr sz="1600" kern="1200">
          <a:solidFill>
            <a:srgbClr val="5F5F5F"/>
          </a:solidFill>
          <a:latin typeface="+mn-lt"/>
          <a:ea typeface="+mn-ea"/>
          <a:cs typeface="+mn-cs"/>
        </a:defRPr>
      </a:lvl5pPr>
      <a:lvl6pPr marL="2706923" indent="-246088" algn="l" defTabSz="98433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199087" indent="-246088" algn="l" defTabSz="98433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691255" indent="-246088" algn="l" defTabSz="98433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183419" indent="-246088" algn="l" defTabSz="984333"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fr-FR"/>
      </a:defPPr>
      <a:lvl1pPr marL="0" algn="l" defTabSz="984333" rtl="0" eaLnBrk="1" latinLnBrk="0" hangingPunct="1">
        <a:defRPr sz="2100" kern="1200">
          <a:solidFill>
            <a:schemeClr val="tx1"/>
          </a:solidFill>
          <a:latin typeface="+mn-lt"/>
          <a:ea typeface="+mn-ea"/>
          <a:cs typeface="+mn-cs"/>
        </a:defRPr>
      </a:lvl1pPr>
      <a:lvl2pPr marL="492164" algn="l" defTabSz="984333" rtl="0" eaLnBrk="1" latinLnBrk="0" hangingPunct="1">
        <a:defRPr sz="2100" kern="1200">
          <a:solidFill>
            <a:schemeClr val="tx1"/>
          </a:solidFill>
          <a:latin typeface="+mn-lt"/>
          <a:ea typeface="+mn-ea"/>
          <a:cs typeface="+mn-cs"/>
        </a:defRPr>
      </a:lvl2pPr>
      <a:lvl3pPr marL="984333" algn="l" defTabSz="984333" rtl="0" eaLnBrk="1" latinLnBrk="0" hangingPunct="1">
        <a:defRPr sz="2100" kern="1200">
          <a:solidFill>
            <a:schemeClr val="tx1"/>
          </a:solidFill>
          <a:latin typeface="+mn-lt"/>
          <a:ea typeface="+mn-ea"/>
          <a:cs typeface="+mn-cs"/>
        </a:defRPr>
      </a:lvl3pPr>
      <a:lvl4pPr marL="1476502" algn="l" defTabSz="984333" rtl="0" eaLnBrk="1" latinLnBrk="0" hangingPunct="1">
        <a:defRPr sz="2100" kern="1200">
          <a:solidFill>
            <a:schemeClr val="tx1"/>
          </a:solidFill>
          <a:latin typeface="+mn-lt"/>
          <a:ea typeface="+mn-ea"/>
          <a:cs typeface="+mn-cs"/>
        </a:defRPr>
      </a:lvl4pPr>
      <a:lvl5pPr marL="1968670" algn="l" defTabSz="984333" rtl="0" eaLnBrk="1" latinLnBrk="0" hangingPunct="1">
        <a:defRPr sz="2100" kern="1200">
          <a:solidFill>
            <a:schemeClr val="tx1"/>
          </a:solidFill>
          <a:latin typeface="+mn-lt"/>
          <a:ea typeface="+mn-ea"/>
          <a:cs typeface="+mn-cs"/>
        </a:defRPr>
      </a:lvl5pPr>
      <a:lvl6pPr marL="2460838" algn="l" defTabSz="984333" rtl="0" eaLnBrk="1" latinLnBrk="0" hangingPunct="1">
        <a:defRPr sz="2100" kern="1200">
          <a:solidFill>
            <a:schemeClr val="tx1"/>
          </a:solidFill>
          <a:latin typeface="+mn-lt"/>
          <a:ea typeface="+mn-ea"/>
          <a:cs typeface="+mn-cs"/>
        </a:defRPr>
      </a:lvl6pPr>
      <a:lvl7pPr marL="2952999" algn="l" defTabSz="984333" rtl="0" eaLnBrk="1" latinLnBrk="0" hangingPunct="1">
        <a:defRPr sz="2100" kern="1200">
          <a:solidFill>
            <a:schemeClr val="tx1"/>
          </a:solidFill>
          <a:latin typeface="+mn-lt"/>
          <a:ea typeface="+mn-ea"/>
          <a:cs typeface="+mn-cs"/>
        </a:defRPr>
      </a:lvl7pPr>
      <a:lvl8pPr marL="3445173" algn="l" defTabSz="984333" rtl="0" eaLnBrk="1" latinLnBrk="0" hangingPunct="1">
        <a:defRPr sz="2100" kern="1200">
          <a:solidFill>
            <a:schemeClr val="tx1"/>
          </a:solidFill>
          <a:latin typeface="+mn-lt"/>
          <a:ea typeface="+mn-ea"/>
          <a:cs typeface="+mn-cs"/>
        </a:defRPr>
      </a:lvl8pPr>
      <a:lvl9pPr marL="3937341" algn="l" defTabSz="984333"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5064" y="1188347"/>
            <a:ext cx="9623425" cy="576064"/>
          </a:xfrm>
          <a:prstGeom prst="rect">
            <a:avLst/>
          </a:prstGeom>
        </p:spPr>
        <p:txBody>
          <a:bodyPr vert="horz" lIns="90400" tIns="45201" rIns="90400" bIns="45201" rtlCol="0" anchor="ctr">
            <a:normAutofit/>
          </a:bodyPr>
          <a:lstStyle/>
          <a:p>
            <a:r>
              <a:rPr lang="fr-FR" dirty="0"/>
              <a:t>Modifiez le style du titre</a:t>
            </a:r>
            <a:endParaRPr lang="fr-CH" dirty="0"/>
          </a:p>
        </p:txBody>
      </p:sp>
      <p:sp>
        <p:nvSpPr>
          <p:cNvPr id="3" name="Espace réservé du texte 2"/>
          <p:cNvSpPr>
            <a:spLocks noGrp="1"/>
          </p:cNvSpPr>
          <p:nvPr>
            <p:ph type="body" idx="1"/>
          </p:nvPr>
        </p:nvSpPr>
        <p:spPr>
          <a:xfrm>
            <a:off x="535064" y="1980435"/>
            <a:ext cx="9623425" cy="4774382"/>
          </a:xfrm>
          <a:prstGeom prst="rect">
            <a:avLst/>
          </a:prstGeom>
        </p:spPr>
        <p:txBody>
          <a:bodyPr vert="horz" lIns="90400" tIns="45201" rIns="90400" bIns="45201"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
        <p:nvSpPr>
          <p:cNvPr id="5" name="Espace réservé de la date 3"/>
          <p:cNvSpPr>
            <a:spLocks noGrp="1"/>
          </p:cNvSpPr>
          <p:nvPr>
            <p:ph type="dt" sz="half" idx="2"/>
          </p:nvPr>
        </p:nvSpPr>
        <p:spPr>
          <a:xfrm>
            <a:off x="534988" y="7008884"/>
            <a:ext cx="2495550" cy="401637"/>
          </a:xfrm>
          <a:prstGeom prst="rect">
            <a:avLst/>
          </a:prstGeom>
        </p:spPr>
        <p:txBody>
          <a:bodyPr lIns="90400" tIns="45201" rIns="90400" bIns="45201" anchor="ctr" anchorCtr="0"/>
          <a:lstStyle>
            <a:lvl1pPr>
              <a:defRPr sz="1000">
                <a:solidFill>
                  <a:srgbClr val="5F5F5F"/>
                </a:solidFill>
              </a:defRPr>
            </a:lvl1pPr>
          </a:lstStyle>
          <a:p>
            <a:pPr>
              <a:defRPr/>
            </a:pPr>
            <a:r>
              <a:rPr lang="fr-FR"/>
              <a:t>26/09/2013</a:t>
            </a:r>
            <a:endParaRPr lang="fr-CH" dirty="0"/>
          </a:p>
        </p:txBody>
      </p:sp>
      <p:sp>
        <p:nvSpPr>
          <p:cNvPr id="8" name="Espace réservé du numéro de diapositive 5"/>
          <p:cNvSpPr>
            <a:spLocks noGrp="1"/>
          </p:cNvSpPr>
          <p:nvPr>
            <p:ph type="sldNum" sz="quarter" idx="4"/>
          </p:nvPr>
        </p:nvSpPr>
        <p:spPr>
          <a:xfrm>
            <a:off x="7662863" y="7008884"/>
            <a:ext cx="2495550" cy="401637"/>
          </a:xfrm>
          <a:prstGeom prst="rect">
            <a:avLst/>
          </a:prstGeom>
        </p:spPr>
        <p:txBody>
          <a:bodyPr lIns="90400" tIns="45201" rIns="90400" bIns="45201" anchor="ctr" anchorCtr="0"/>
          <a:lstStyle>
            <a:lvl1pPr algn="r">
              <a:defRPr sz="1000">
                <a:solidFill>
                  <a:srgbClr val="5F5F5F"/>
                </a:solidFill>
              </a:defRPr>
            </a:lvl1pPr>
          </a:lstStyle>
          <a:p>
            <a:pPr>
              <a:defRPr/>
            </a:pPr>
            <a:fld id="{32CEC1FB-FFEB-409B-A724-8424FA35A765}" type="slidenum">
              <a:rPr lang="fr-CH" smtClean="0"/>
              <a:pPr>
                <a:defRPr/>
              </a:pPr>
              <a:t>‹N°›</a:t>
            </a:fld>
            <a:endParaRPr lang="fr-CH" dirty="0"/>
          </a:p>
        </p:txBody>
      </p:sp>
      <p:pic>
        <p:nvPicPr>
          <p:cNvPr id="9" name="Picture 2" descr="I:\Institut\Templates\Logo\HEI\png\2_HEI_EN_CMJN.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67055" y="324251"/>
            <a:ext cx="2410495" cy="70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032899"/>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53" r:id="rId3"/>
    <p:sldLayoutId id="2147483654" r:id="rId4"/>
    <p:sldLayoutId id="2147483655" r:id="rId5"/>
    <p:sldLayoutId id="2147483656" r:id="rId6"/>
    <p:sldLayoutId id="2147483657" r:id="rId7"/>
    <p:sldLayoutId id="2147483664" r:id="rId8"/>
    <p:sldLayoutId id="2147483658" r:id="rId9"/>
    <p:sldLayoutId id="2147483659" r:id="rId10"/>
    <p:sldLayoutId id="2147483660" r:id="rId11"/>
    <p:sldLayoutId id="2147483661" r:id="rId12"/>
    <p:sldLayoutId id="2147483662" r:id="rId13"/>
  </p:sldLayoutIdLst>
  <p:hf hdr="0"/>
  <p:txStyles>
    <p:titleStyle>
      <a:lvl1pPr algn="l" defTabSz="903958" rtl="0" eaLnBrk="1" latinLnBrk="0" hangingPunct="1">
        <a:spcBef>
          <a:spcPct val="0"/>
        </a:spcBef>
        <a:buNone/>
        <a:defRPr sz="2900" b="0" kern="1200">
          <a:solidFill>
            <a:srgbClr val="0065A0"/>
          </a:solidFill>
          <a:latin typeface="Arial (En-têtes)"/>
          <a:ea typeface="+mj-ea"/>
          <a:cs typeface="Arial" pitchFamily="34" charset="0"/>
        </a:defRPr>
      </a:lvl1pPr>
    </p:titleStyle>
    <p:bodyStyle>
      <a:lvl1pPr marL="338986" indent="-338986" algn="l" defTabSz="903958" rtl="0" eaLnBrk="1" latinLnBrk="0" hangingPunct="1">
        <a:spcBef>
          <a:spcPct val="20000"/>
        </a:spcBef>
        <a:buClr>
          <a:srgbClr val="0065A0"/>
        </a:buClr>
        <a:buFont typeface="Wingdings 2" pitchFamily="18" charset="2"/>
        <a:buChar char=""/>
        <a:defRPr sz="2400" kern="1200">
          <a:solidFill>
            <a:srgbClr val="5F5F5F"/>
          </a:solidFill>
          <a:latin typeface="Arial" pitchFamily="34" charset="0"/>
          <a:ea typeface="+mn-ea"/>
          <a:cs typeface="Arial" pitchFamily="34" charset="0"/>
        </a:defRPr>
      </a:lvl1pPr>
      <a:lvl2pPr marL="734482" indent="-282495" algn="l" defTabSz="903958" rtl="0" eaLnBrk="1" latinLnBrk="0" hangingPunct="1">
        <a:spcBef>
          <a:spcPct val="20000"/>
        </a:spcBef>
        <a:buClr>
          <a:srgbClr val="0065A0"/>
        </a:buClr>
        <a:buFont typeface="Wingdings 3" pitchFamily="18" charset="2"/>
        <a:buChar char="}"/>
        <a:defRPr sz="2100" kern="1200">
          <a:solidFill>
            <a:srgbClr val="5F5F5F"/>
          </a:solidFill>
          <a:latin typeface="Arial" pitchFamily="34" charset="0"/>
          <a:ea typeface="+mn-ea"/>
          <a:cs typeface="Arial" pitchFamily="34" charset="0"/>
        </a:defRPr>
      </a:lvl2pPr>
      <a:lvl3pPr marL="1129961" indent="-225983" algn="l" defTabSz="903958" rtl="0" eaLnBrk="1" latinLnBrk="0" hangingPunct="1">
        <a:spcBef>
          <a:spcPct val="20000"/>
        </a:spcBef>
        <a:buClr>
          <a:srgbClr val="0065A0"/>
        </a:buClr>
        <a:buFont typeface="Arial" pitchFamily="34" charset="0"/>
        <a:buChar char="•"/>
        <a:defRPr sz="1800" kern="1200">
          <a:solidFill>
            <a:srgbClr val="5F5F5F"/>
          </a:solidFill>
          <a:latin typeface="Arial" pitchFamily="34" charset="0"/>
          <a:ea typeface="+mn-ea"/>
          <a:cs typeface="Arial" pitchFamily="34" charset="0"/>
        </a:defRPr>
      </a:lvl3pPr>
      <a:lvl4pPr marL="1581949" indent="-225983" algn="l" defTabSz="903958" rtl="0" eaLnBrk="1" latinLnBrk="0" hangingPunct="1">
        <a:spcBef>
          <a:spcPct val="20000"/>
        </a:spcBef>
        <a:buClr>
          <a:srgbClr val="0065A0"/>
        </a:buClr>
        <a:buFont typeface="Arial" pitchFamily="34" charset="0"/>
        <a:buChar char="-"/>
        <a:defRPr sz="1600" kern="1200">
          <a:solidFill>
            <a:srgbClr val="5F5F5F"/>
          </a:solidFill>
          <a:latin typeface="Arial" pitchFamily="34" charset="0"/>
          <a:ea typeface="+mn-ea"/>
          <a:cs typeface="Arial" pitchFamily="34" charset="0"/>
        </a:defRPr>
      </a:lvl4pPr>
      <a:lvl5pPr marL="2033933" indent="-225983" algn="l" defTabSz="903958" rtl="0" eaLnBrk="1" latinLnBrk="0" hangingPunct="1">
        <a:spcBef>
          <a:spcPct val="20000"/>
        </a:spcBef>
        <a:buClr>
          <a:srgbClr val="0065A0"/>
        </a:buClr>
        <a:buFont typeface="Arial" pitchFamily="34" charset="0"/>
        <a:buChar char="»"/>
        <a:defRPr sz="1600" kern="1200">
          <a:solidFill>
            <a:srgbClr val="5F5F5F"/>
          </a:solidFill>
          <a:latin typeface="Arial" pitchFamily="34" charset="0"/>
          <a:ea typeface="+mn-ea"/>
          <a:cs typeface="Arial" pitchFamily="34" charset="0"/>
        </a:defRPr>
      </a:lvl5pPr>
      <a:lvl6pPr marL="2485922" indent="-225983" algn="l" defTabSz="903958"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37915" indent="-225983" algn="l" defTabSz="903958"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389893" indent="-225983" algn="l" defTabSz="903958"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41876" indent="-225983" algn="l" defTabSz="903958"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fr-FR"/>
      </a:defPPr>
      <a:lvl1pPr marL="0" algn="l" defTabSz="903958" rtl="0" eaLnBrk="1" latinLnBrk="0" hangingPunct="1">
        <a:defRPr sz="1800" kern="1200">
          <a:solidFill>
            <a:schemeClr val="tx1"/>
          </a:solidFill>
          <a:latin typeface="+mn-lt"/>
          <a:ea typeface="+mn-ea"/>
          <a:cs typeface="+mn-cs"/>
        </a:defRPr>
      </a:lvl1pPr>
      <a:lvl2pPr marL="451954" algn="l" defTabSz="903958" rtl="0" eaLnBrk="1" latinLnBrk="0" hangingPunct="1">
        <a:defRPr sz="1800" kern="1200">
          <a:solidFill>
            <a:schemeClr val="tx1"/>
          </a:solidFill>
          <a:latin typeface="+mn-lt"/>
          <a:ea typeface="+mn-ea"/>
          <a:cs typeface="+mn-cs"/>
        </a:defRPr>
      </a:lvl2pPr>
      <a:lvl3pPr marL="903958" algn="l" defTabSz="903958" rtl="0" eaLnBrk="1" latinLnBrk="0" hangingPunct="1">
        <a:defRPr sz="1800" kern="1200">
          <a:solidFill>
            <a:schemeClr val="tx1"/>
          </a:solidFill>
          <a:latin typeface="+mn-lt"/>
          <a:ea typeface="+mn-ea"/>
          <a:cs typeface="+mn-cs"/>
        </a:defRPr>
      </a:lvl3pPr>
      <a:lvl4pPr marL="1355955" algn="l" defTabSz="903958" rtl="0" eaLnBrk="1" latinLnBrk="0" hangingPunct="1">
        <a:defRPr sz="1800" kern="1200">
          <a:solidFill>
            <a:schemeClr val="tx1"/>
          </a:solidFill>
          <a:latin typeface="+mn-lt"/>
          <a:ea typeface="+mn-ea"/>
          <a:cs typeface="+mn-cs"/>
        </a:defRPr>
      </a:lvl4pPr>
      <a:lvl5pPr marL="1807943" algn="l" defTabSz="903958" rtl="0" eaLnBrk="1" latinLnBrk="0" hangingPunct="1">
        <a:defRPr sz="1800" kern="1200">
          <a:solidFill>
            <a:schemeClr val="tx1"/>
          </a:solidFill>
          <a:latin typeface="+mn-lt"/>
          <a:ea typeface="+mn-ea"/>
          <a:cs typeface="+mn-cs"/>
        </a:defRPr>
      </a:lvl5pPr>
      <a:lvl6pPr marL="2259933" algn="l" defTabSz="903958" rtl="0" eaLnBrk="1" latinLnBrk="0" hangingPunct="1">
        <a:defRPr sz="1800" kern="1200">
          <a:solidFill>
            <a:schemeClr val="tx1"/>
          </a:solidFill>
          <a:latin typeface="+mn-lt"/>
          <a:ea typeface="+mn-ea"/>
          <a:cs typeface="+mn-cs"/>
        </a:defRPr>
      </a:lvl6pPr>
      <a:lvl7pPr marL="2711921" algn="l" defTabSz="903958" rtl="0" eaLnBrk="1" latinLnBrk="0" hangingPunct="1">
        <a:defRPr sz="1800" kern="1200">
          <a:solidFill>
            <a:schemeClr val="tx1"/>
          </a:solidFill>
          <a:latin typeface="+mn-lt"/>
          <a:ea typeface="+mn-ea"/>
          <a:cs typeface="+mn-cs"/>
        </a:defRPr>
      </a:lvl7pPr>
      <a:lvl8pPr marL="3163903" algn="l" defTabSz="903958" rtl="0" eaLnBrk="1" latinLnBrk="0" hangingPunct="1">
        <a:defRPr sz="1800" kern="1200">
          <a:solidFill>
            <a:schemeClr val="tx1"/>
          </a:solidFill>
          <a:latin typeface="+mn-lt"/>
          <a:ea typeface="+mn-ea"/>
          <a:cs typeface="+mn-cs"/>
        </a:defRPr>
      </a:lvl8pPr>
      <a:lvl9pPr marL="3615889" algn="l" defTabSz="90395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folHlink"/>
        </a:solidFill>
        <a:effectLst/>
      </p:bgPr>
    </p:bg>
    <p:spTree>
      <p:nvGrpSpPr>
        <p:cNvPr id="1" name=""/>
        <p:cNvGrpSpPr/>
        <p:nvPr/>
      </p:nvGrpSpPr>
      <p:grpSpPr>
        <a:xfrm>
          <a:off x="0" y="0"/>
          <a:ext cx="0" cy="0"/>
          <a:chOff x="0" y="0"/>
          <a:chExt cx="0" cy="0"/>
        </a:xfrm>
      </p:grpSpPr>
      <p:pic>
        <p:nvPicPr>
          <p:cNvPr id="2050" name="cdtPicture 31 Id2793503" descr="TIAP_v3_P1"/>
          <p:cNvPicPr>
            <a:picLocks noChangeAspect="1" noChangeArrowheads="1"/>
          </p:cNvPicPr>
          <p:nvPr userDrawn="1">
            <p:custDataLst>
              <p:tags r:id="rId13"/>
            </p:custDataLst>
          </p:nvPr>
        </p:nvPicPr>
        <p:blipFill>
          <a:blip r:embed="rId21">
            <a:extLst>
              <a:ext uri="{28A0092B-C50C-407E-A947-70E740481C1C}">
                <a14:useLocalDpi xmlns:a14="http://schemas.microsoft.com/office/drawing/2010/main" val="0"/>
              </a:ext>
            </a:extLst>
          </a:blip>
          <a:srcRect/>
          <a:stretch>
            <a:fillRect/>
          </a:stretch>
        </p:blipFill>
        <p:spPr bwMode="auto">
          <a:xfrm>
            <a:off x="1" y="0"/>
            <a:ext cx="3557041"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3913" name="cdtText Box 12 Id836611"/>
          <p:cNvSpPr txBox="1">
            <a:spLocks noChangeArrowheads="1"/>
          </p:cNvSpPr>
          <p:nvPr userDrawn="1">
            <p:custDataLst>
              <p:tags r:id="rId14"/>
            </p:custDataLst>
          </p:nvPr>
        </p:nvSpPr>
        <p:spPr bwMode="auto">
          <a:xfrm>
            <a:off x="3954330" y="2025093"/>
            <a:ext cx="6276804" cy="4892067"/>
          </a:xfrm>
          <a:prstGeom prst="rect">
            <a:avLst/>
          </a:prstGeom>
          <a:noFill/>
          <a:ln>
            <a:noFill/>
          </a:ln>
        </p:spPr>
        <p:txBody>
          <a:bodyPr lIns="0" tIns="0" rIns="0" bIns="162399"/>
          <a:lstStyle>
            <a:lvl1pPr marL="180975" indent="-180975">
              <a:defRPr>
                <a:solidFill>
                  <a:schemeClr val="tx1"/>
                </a:solidFill>
                <a:latin typeface="Arial" charset="0"/>
              </a:defRPr>
            </a:lvl1pPr>
            <a:lvl2pPr marL="549275" indent="-188913">
              <a:defRPr>
                <a:solidFill>
                  <a:schemeClr val="tx1"/>
                </a:solidFill>
                <a:latin typeface="Arial" charset="0"/>
              </a:defRPr>
            </a:lvl2pPr>
            <a:lvl3pPr marL="917575" indent="-188913">
              <a:defRPr>
                <a:solidFill>
                  <a:schemeClr val="tx1"/>
                </a:solidFill>
                <a:latin typeface="Arial" charset="0"/>
              </a:defRPr>
            </a:lvl3pPr>
            <a:lvl4pPr marL="1287463" indent="-190500">
              <a:defRPr>
                <a:solidFill>
                  <a:schemeClr val="tx1"/>
                </a:solidFill>
                <a:latin typeface="Arial" charset="0"/>
              </a:defRPr>
            </a:lvl4pPr>
            <a:lvl5pPr marL="1655763" indent="-188913">
              <a:defRPr>
                <a:solidFill>
                  <a:schemeClr val="tx1"/>
                </a:solidFill>
                <a:latin typeface="Arial" charset="0"/>
              </a:defRPr>
            </a:lvl5pPr>
            <a:lvl6pPr marL="2112963" indent="-188913" fontAlgn="base">
              <a:spcBef>
                <a:spcPct val="0"/>
              </a:spcBef>
              <a:spcAft>
                <a:spcPct val="0"/>
              </a:spcAft>
              <a:defRPr>
                <a:solidFill>
                  <a:schemeClr val="tx1"/>
                </a:solidFill>
                <a:latin typeface="Arial" charset="0"/>
              </a:defRPr>
            </a:lvl6pPr>
            <a:lvl7pPr marL="2570163" indent="-188913" fontAlgn="base">
              <a:spcBef>
                <a:spcPct val="0"/>
              </a:spcBef>
              <a:spcAft>
                <a:spcPct val="0"/>
              </a:spcAft>
              <a:defRPr>
                <a:solidFill>
                  <a:schemeClr val="tx1"/>
                </a:solidFill>
                <a:latin typeface="Arial" charset="0"/>
              </a:defRPr>
            </a:lvl7pPr>
            <a:lvl8pPr marL="3027363" indent="-188913" fontAlgn="base">
              <a:spcBef>
                <a:spcPct val="0"/>
              </a:spcBef>
              <a:spcAft>
                <a:spcPct val="0"/>
              </a:spcAft>
              <a:defRPr>
                <a:solidFill>
                  <a:schemeClr val="tx1"/>
                </a:solidFill>
                <a:latin typeface="Arial" charset="0"/>
              </a:defRPr>
            </a:lvl8pPr>
            <a:lvl9pPr marL="3484563" indent="-188913" fontAlgn="base">
              <a:spcBef>
                <a:spcPct val="0"/>
              </a:spcBef>
              <a:spcAft>
                <a:spcPct val="0"/>
              </a:spcAft>
              <a:defRPr>
                <a:solidFill>
                  <a:schemeClr val="tx1"/>
                </a:solidFill>
                <a:latin typeface="Arial" charset="0"/>
              </a:defRPr>
            </a:lvl9pPr>
          </a:lstStyle>
          <a:p>
            <a:pPr defTabSz="903958">
              <a:lnSpc>
                <a:spcPct val="110000"/>
              </a:lnSpc>
              <a:spcAft>
                <a:spcPct val="55000"/>
              </a:spcAft>
              <a:buFont typeface="Wingdings" pitchFamily="2" charset="2"/>
              <a:buChar char="§"/>
              <a:defRPr/>
            </a:pPr>
            <a:endParaRPr lang="de-DE" sz="2100">
              <a:solidFill>
                <a:srgbClr val="FFFFFF"/>
              </a:solidFill>
            </a:endParaRPr>
          </a:p>
        </p:txBody>
      </p:sp>
      <p:sp>
        <p:nvSpPr>
          <p:cNvPr id="2052" name="cdtRectangle 3 Id836612"/>
          <p:cNvSpPr>
            <a:spLocks noChangeArrowheads="1"/>
          </p:cNvSpPr>
          <p:nvPr userDrawn="1">
            <p:custDataLst>
              <p:tags r:id="rId15"/>
            </p:custDataLst>
          </p:nvPr>
        </p:nvSpPr>
        <p:spPr bwMode="auto">
          <a:xfrm>
            <a:off x="3557042" y="128592"/>
            <a:ext cx="7136359" cy="7561263"/>
          </a:xfrm>
          <a:prstGeom prst="rect">
            <a:avLst/>
          </a:prstGeom>
          <a:solidFill>
            <a:srgbClr val="949EAA"/>
          </a:solidFill>
          <a:ln>
            <a:noFill/>
          </a:ln>
          <a:effectLst/>
        </p:spPr>
        <p:txBody>
          <a:bodyPr lIns="0" tIns="0" rIns="0" bIns="0" anchor="ctr"/>
          <a:lstStyle>
            <a:lvl1pPr>
              <a:defRPr sz="1200" b="1" i="1">
                <a:solidFill>
                  <a:schemeClr val="tx1"/>
                </a:solidFill>
                <a:latin typeface="Arial" charset="0"/>
              </a:defRPr>
            </a:lvl1pPr>
            <a:lvl2pPr marL="742950" indent="-285750">
              <a:defRPr sz="1200" b="1" i="1">
                <a:solidFill>
                  <a:schemeClr val="tx1"/>
                </a:solidFill>
                <a:latin typeface="Arial" charset="0"/>
              </a:defRPr>
            </a:lvl2pPr>
            <a:lvl3pPr marL="1143000" indent="-228600">
              <a:defRPr sz="1200" b="1" i="1">
                <a:solidFill>
                  <a:schemeClr val="tx1"/>
                </a:solidFill>
                <a:latin typeface="Arial" charset="0"/>
              </a:defRPr>
            </a:lvl3pPr>
            <a:lvl4pPr marL="1600200" indent="-228600">
              <a:defRPr sz="1200" b="1" i="1">
                <a:solidFill>
                  <a:schemeClr val="tx1"/>
                </a:solidFill>
                <a:latin typeface="Arial" charset="0"/>
              </a:defRPr>
            </a:lvl4pPr>
            <a:lvl5pPr marL="2057400" indent="-228600">
              <a:defRPr sz="1200" b="1" i="1">
                <a:solidFill>
                  <a:schemeClr val="tx1"/>
                </a:solidFill>
                <a:latin typeface="Arial" charset="0"/>
              </a:defRPr>
            </a:lvl5pPr>
            <a:lvl6pPr marL="2514600" indent="-228600" eaLnBrk="0" fontAlgn="base" hangingPunct="0">
              <a:spcBef>
                <a:spcPct val="0"/>
              </a:spcBef>
              <a:spcAft>
                <a:spcPct val="0"/>
              </a:spcAft>
              <a:defRPr sz="1200" b="1" i="1">
                <a:solidFill>
                  <a:schemeClr val="tx1"/>
                </a:solidFill>
                <a:latin typeface="Arial" charset="0"/>
              </a:defRPr>
            </a:lvl6pPr>
            <a:lvl7pPr marL="2971800" indent="-228600" eaLnBrk="0" fontAlgn="base" hangingPunct="0">
              <a:spcBef>
                <a:spcPct val="0"/>
              </a:spcBef>
              <a:spcAft>
                <a:spcPct val="0"/>
              </a:spcAft>
              <a:defRPr sz="1200" b="1" i="1">
                <a:solidFill>
                  <a:schemeClr val="tx1"/>
                </a:solidFill>
                <a:latin typeface="Arial" charset="0"/>
              </a:defRPr>
            </a:lvl7pPr>
            <a:lvl8pPr marL="3429000" indent="-228600" eaLnBrk="0" fontAlgn="base" hangingPunct="0">
              <a:spcBef>
                <a:spcPct val="0"/>
              </a:spcBef>
              <a:spcAft>
                <a:spcPct val="0"/>
              </a:spcAft>
              <a:defRPr sz="1200" b="1" i="1">
                <a:solidFill>
                  <a:schemeClr val="tx1"/>
                </a:solidFill>
                <a:latin typeface="Arial" charset="0"/>
              </a:defRPr>
            </a:lvl8pPr>
            <a:lvl9pPr marL="3886200" indent="-228600" eaLnBrk="0" fontAlgn="base" hangingPunct="0">
              <a:spcBef>
                <a:spcPct val="0"/>
              </a:spcBef>
              <a:spcAft>
                <a:spcPct val="0"/>
              </a:spcAft>
              <a:defRPr sz="1200" b="1" i="1">
                <a:solidFill>
                  <a:schemeClr val="tx1"/>
                </a:solidFill>
                <a:latin typeface="Arial" charset="0"/>
              </a:defRPr>
            </a:lvl9pPr>
          </a:lstStyle>
          <a:p>
            <a:pPr algn="ctr" defTabSz="903958">
              <a:spcBef>
                <a:spcPct val="50000"/>
              </a:spcBef>
              <a:defRPr/>
            </a:pPr>
            <a:endParaRPr lang="de-DE" altLang="de-DE" sz="2100" b="0" i="0">
              <a:solidFill>
                <a:srgbClr val="000000"/>
              </a:solidFill>
            </a:endParaRPr>
          </a:p>
        </p:txBody>
      </p:sp>
      <p:sp>
        <p:nvSpPr>
          <p:cNvPr id="2053" name="cdtLine 8 Id836613"/>
          <p:cNvSpPr>
            <a:spLocks noChangeShapeType="1"/>
          </p:cNvSpPr>
          <p:nvPr userDrawn="1">
            <p:custDataLst>
              <p:tags r:id="rId16"/>
            </p:custDataLst>
          </p:nvPr>
        </p:nvSpPr>
        <p:spPr bwMode="auto">
          <a:xfrm>
            <a:off x="3555185" y="-3500"/>
            <a:ext cx="0" cy="7566514"/>
          </a:xfrm>
          <a:prstGeom prst="line">
            <a:avLst/>
          </a:prstGeom>
          <a:noFill/>
          <a:ln w="63500">
            <a:solidFill>
              <a:srgbClr val="FFFFFF"/>
            </a:solidFill>
            <a:round/>
            <a:headEnd/>
            <a:tailEnd/>
          </a:ln>
          <a:extLst>
            <a:ext uri="{909E8E84-426E-40DD-AFC4-6F175D3DCCD1}">
              <a14:hiddenFill xmlns:a14="http://schemas.microsoft.com/office/drawing/2010/main">
                <a:noFill/>
              </a14:hiddenFill>
            </a:ext>
          </a:extLst>
        </p:spPr>
        <p:txBody>
          <a:bodyPr wrap="none" lIns="103119" tIns="51560" rIns="103119" bIns="51560" anchor="ctr"/>
          <a:lstStyle/>
          <a:p>
            <a:pPr defTabSz="903958" eaLnBrk="0" hangingPunct="0"/>
            <a:endParaRPr lang="fr-CH" sz="1400" b="1" i="1">
              <a:solidFill>
                <a:srgbClr val="000000"/>
              </a:solidFill>
            </a:endParaRPr>
          </a:p>
        </p:txBody>
      </p:sp>
      <p:sp>
        <p:nvSpPr>
          <p:cNvPr id="2054" name="cdtRectangle 11 Id836614"/>
          <p:cNvSpPr>
            <a:spLocks noChangeArrowheads="1"/>
          </p:cNvSpPr>
          <p:nvPr>
            <p:custDataLst>
              <p:tags r:id="rId17"/>
            </p:custDataLst>
          </p:nvPr>
        </p:nvSpPr>
        <p:spPr bwMode="auto">
          <a:xfrm>
            <a:off x="3557042" y="3029757"/>
            <a:ext cx="7010639" cy="3883898"/>
          </a:xfrm>
          <a:prstGeom prst="rect">
            <a:avLst/>
          </a:prstGeom>
          <a:noFill/>
          <a:ln>
            <a:noFill/>
          </a:ln>
          <a:effectLst/>
        </p:spPr>
        <p:txBody>
          <a:bodyPr lIns="385664" tIns="0" rIns="0" bIns="0"/>
          <a:lstStyle>
            <a:lvl1pPr>
              <a:defRPr sz="1200" b="1" i="1">
                <a:solidFill>
                  <a:schemeClr val="tx1"/>
                </a:solidFill>
                <a:latin typeface="Arial" charset="0"/>
              </a:defRPr>
            </a:lvl1pPr>
            <a:lvl2pPr marL="742950" indent="-285750">
              <a:defRPr sz="1200" b="1" i="1">
                <a:solidFill>
                  <a:schemeClr val="tx1"/>
                </a:solidFill>
                <a:latin typeface="Arial" charset="0"/>
              </a:defRPr>
            </a:lvl2pPr>
            <a:lvl3pPr marL="1143000" indent="-228600">
              <a:defRPr sz="1200" b="1" i="1">
                <a:solidFill>
                  <a:schemeClr val="tx1"/>
                </a:solidFill>
                <a:latin typeface="Arial" charset="0"/>
              </a:defRPr>
            </a:lvl3pPr>
            <a:lvl4pPr marL="1600200" indent="-228600">
              <a:defRPr sz="1200" b="1" i="1">
                <a:solidFill>
                  <a:schemeClr val="tx1"/>
                </a:solidFill>
                <a:latin typeface="Arial" charset="0"/>
              </a:defRPr>
            </a:lvl4pPr>
            <a:lvl5pPr marL="2057400" indent="-228600">
              <a:defRPr sz="1200" b="1" i="1">
                <a:solidFill>
                  <a:schemeClr val="tx1"/>
                </a:solidFill>
                <a:latin typeface="Arial" charset="0"/>
              </a:defRPr>
            </a:lvl5pPr>
            <a:lvl6pPr marL="2514600" indent="-228600" eaLnBrk="0" fontAlgn="base" hangingPunct="0">
              <a:spcBef>
                <a:spcPct val="0"/>
              </a:spcBef>
              <a:spcAft>
                <a:spcPct val="0"/>
              </a:spcAft>
              <a:defRPr sz="1200" b="1" i="1">
                <a:solidFill>
                  <a:schemeClr val="tx1"/>
                </a:solidFill>
                <a:latin typeface="Arial" charset="0"/>
              </a:defRPr>
            </a:lvl6pPr>
            <a:lvl7pPr marL="2971800" indent="-228600" eaLnBrk="0" fontAlgn="base" hangingPunct="0">
              <a:spcBef>
                <a:spcPct val="0"/>
              </a:spcBef>
              <a:spcAft>
                <a:spcPct val="0"/>
              </a:spcAft>
              <a:defRPr sz="1200" b="1" i="1">
                <a:solidFill>
                  <a:schemeClr val="tx1"/>
                </a:solidFill>
                <a:latin typeface="Arial" charset="0"/>
              </a:defRPr>
            </a:lvl7pPr>
            <a:lvl8pPr marL="3429000" indent="-228600" eaLnBrk="0" fontAlgn="base" hangingPunct="0">
              <a:spcBef>
                <a:spcPct val="0"/>
              </a:spcBef>
              <a:spcAft>
                <a:spcPct val="0"/>
              </a:spcAft>
              <a:defRPr sz="1200" b="1" i="1">
                <a:solidFill>
                  <a:schemeClr val="tx1"/>
                </a:solidFill>
                <a:latin typeface="Arial" charset="0"/>
              </a:defRPr>
            </a:lvl8pPr>
            <a:lvl9pPr marL="3886200" indent="-228600" eaLnBrk="0" fontAlgn="base" hangingPunct="0">
              <a:spcBef>
                <a:spcPct val="0"/>
              </a:spcBef>
              <a:spcAft>
                <a:spcPct val="0"/>
              </a:spcAft>
              <a:defRPr sz="1200" b="1" i="1">
                <a:solidFill>
                  <a:schemeClr val="tx1"/>
                </a:solidFill>
                <a:latin typeface="Arial" charset="0"/>
              </a:defRPr>
            </a:lvl9pPr>
          </a:lstStyle>
          <a:p>
            <a:pPr algn="ctr" defTabSz="903958">
              <a:lnSpc>
                <a:spcPct val="90000"/>
              </a:lnSpc>
              <a:buFont typeface="Wingdings" pitchFamily="2" charset="2"/>
              <a:buNone/>
              <a:defRPr/>
            </a:pPr>
            <a:r>
              <a:rPr lang="de-DE" altLang="de-DE" sz="4100" i="0" dirty="0" err="1">
                <a:solidFill>
                  <a:srgbClr val="FFFFFF"/>
                </a:solidFill>
              </a:rPr>
              <a:t>Fonctions</a:t>
            </a:r>
            <a:r>
              <a:rPr lang="de-DE" altLang="de-DE" sz="4100" i="0" dirty="0">
                <a:solidFill>
                  <a:srgbClr val="FFFFFF"/>
                </a:solidFill>
              </a:rPr>
              <a:t>, </a:t>
            </a:r>
          </a:p>
          <a:p>
            <a:pPr algn="ctr" defTabSz="903958">
              <a:lnSpc>
                <a:spcPct val="90000"/>
              </a:lnSpc>
              <a:buFont typeface="Wingdings" pitchFamily="2" charset="2"/>
              <a:buNone/>
              <a:defRPr/>
            </a:pPr>
            <a:r>
              <a:rPr lang="de-DE" altLang="de-DE" sz="4100" i="0" dirty="0" err="1">
                <a:solidFill>
                  <a:srgbClr val="FFFFFF"/>
                </a:solidFill>
              </a:rPr>
              <a:t>Blocs</a:t>
            </a:r>
            <a:r>
              <a:rPr lang="de-DE" altLang="de-DE" sz="4100" i="0" dirty="0">
                <a:solidFill>
                  <a:srgbClr val="FFFFFF"/>
                </a:solidFill>
              </a:rPr>
              <a:t> </a:t>
            </a:r>
            <a:r>
              <a:rPr lang="de-DE" altLang="de-DE" sz="4100" i="0" dirty="0" err="1">
                <a:solidFill>
                  <a:srgbClr val="FFFFFF"/>
                </a:solidFill>
              </a:rPr>
              <a:t>fonctionnels</a:t>
            </a:r>
            <a:endParaRPr lang="de-DE" altLang="de-DE" sz="4100" i="0" dirty="0">
              <a:solidFill>
                <a:srgbClr val="FFFFFF"/>
              </a:solidFill>
            </a:endParaRPr>
          </a:p>
          <a:p>
            <a:pPr algn="ctr" defTabSz="903958">
              <a:lnSpc>
                <a:spcPct val="90000"/>
              </a:lnSpc>
              <a:buFont typeface="Wingdings" pitchFamily="2" charset="2"/>
              <a:buNone/>
              <a:defRPr/>
            </a:pPr>
            <a:r>
              <a:rPr lang="de-DE" altLang="de-DE" sz="4100" i="0" dirty="0">
                <a:solidFill>
                  <a:srgbClr val="FFFFFF"/>
                </a:solidFill>
              </a:rPr>
              <a:t>mono et multi-</a:t>
            </a:r>
            <a:r>
              <a:rPr lang="de-DE" altLang="de-DE" sz="4100" i="0" dirty="0" err="1">
                <a:solidFill>
                  <a:srgbClr val="FFFFFF"/>
                </a:solidFill>
              </a:rPr>
              <a:t>instance</a:t>
            </a:r>
            <a:r>
              <a:rPr lang="de-DE" altLang="de-DE" sz="4100" i="0" dirty="0">
                <a:solidFill>
                  <a:srgbClr val="FFFFFF"/>
                </a:solidFill>
              </a:rPr>
              <a:t>,</a:t>
            </a:r>
          </a:p>
          <a:p>
            <a:pPr algn="ctr" defTabSz="903958">
              <a:lnSpc>
                <a:spcPct val="90000"/>
              </a:lnSpc>
              <a:buFont typeface="Wingdings" pitchFamily="2" charset="2"/>
              <a:buNone/>
              <a:defRPr/>
            </a:pPr>
            <a:r>
              <a:rPr lang="de-DE" altLang="de-DE" sz="4100" i="0" dirty="0" err="1">
                <a:solidFill>
                  <a:srgbClr val="FFFFFF"/>
                </a:solidFill>
              </a:rPr>
              <a:t>Blocs</a:t>
            </a:r>
            <a:r>
              <a:rPr lang="de-DE" altLang="de-DE" sz="4100" i="0" dirty="0">
                <a:solidFill>
                  <a:srgbClr val="FFFFFF"/>
                </a:solidFill>
              </a:rPr>
              <a:t> de </a:t>
            </a:r>
            <a:r>
              <a:rPr lang="de-DE" altLang="de-DE" sz="4100" i="0" dirty="0" err="1">
                <a:solidFill>
                  <a:srgbClr val="FFFFFF"/>
                </a:solidFill>
              </a:rPr>
              <a:t>données</a:t>
            </a:r>
            <a:endParaRPr lang="de-DE" altLang="de-DE" sz="4100" i="0" dirty="0">
              <a:solidFill>
                <a:srgbClr val="FFFFFF"/>
              </a:solidFill>
            </a:endParaRPr>
          </a:p>
        </p:txBody>
      </p:sp>
      <p:sp>
        <p:nvSpPr>
          <p:cNvPr id="2055" name="cdtRectangle 24 Id836615"/>
          <p:cNvSpPr>
            <a:spLocks noChangeArrowheads="1"/>
          </p:cNvSpPr>
          <p:nvPr userDrawn="1">
            <p:custDataLst>
              <p:tags r:id="rId18"/>
            </p:custDataLst>
          </p:nvPr>
        </p:nvSpPr>
        <p:spPr bwMode="auto">
          <a:xfrm>
            <a:off x="336026" y="290548"/>
            <a:ext cx="10357374" cy="1071179"/>
          </a:xfrm>
          <a:prstGeom prst="rect">
            <a:avLst/>
          </a:prstGeom>
          <a:solidFill>
            <a:srgbClr val="FFFFFF"/>
          </a:solidFill>
          <a:ln>
            <a:noFill/>
          </a:ln>
          <a:effectLst/>
        </p:spPr>
        <p:txBody>
          <a:bodyPr wrap="none" lIns="324794" tIns="51560" rIns="324794" bIns="51560" anchor="ctr"/>
          <a:lstStyle>
            <a:lvl1pPr>
              <a:defRPr sz="1200" b="1" i="1">
                <a:solidFill>
                  <a:schemeClr val="tx1"/>
                </a:solidFill>
                <a:latin typeface="Arial" charset="0"/>
              </a:defRPr>
            </a:lvl1pPr>
            <a:lvl2pPr marL="742950" indent="-285750">
              <a:defRPr sz="1200" b="1" i="1">
                <a:solidFill>
                  <a:schemeClr val="tx1"/>
                </a:solidFill>
                <a:latin typeface="Arial" charset="0"/>
              </a:defRPr>
            </a:lvl2pPr>
            <a:lvl3pPr marL="1143000" indent="-228600">
              <a:defRPr sz="1200" b="1" i="1">
                <a:solidFill>
                  <a:schemeClr val="tx1"/>
                </a:solidFill>
                <a:latin typeface="Arial" charset="0"/>
              </a:defRPr>
            </a:lvl3pPr>
            <a:lvl4pPr marL="1600200" indent="-228600">
              <a:defRPr sz="1200" b="1" i="1">
                <a:solidFill>
                  <a:schemeClr val="tx1"/>
                </a:solidFill>
                <a:latin typeface="Arial" charset="0"/>
              </a:defRPr>
            </a:lvl4pPr>
            <a:lvl5pPr marL="2057400" indent="-228600">
              <a:defRPr sz="1200" b="1" i="1">
                <a:solidFill>
                  <a:schemeClr val="tx1"/>
                </a:solidFill>
                <a:latin typeface="Arial" charset="0"/>
              </a:defRPr>
            </a:lvl5pPr>
            <a:lvl6pPr marL="2514600" indent="-228600" eaLnBrk="0" fontAlgn="base" hangingPunct="0">
              <a:spcBef>
                <a:spcPct val="0"/>
              </a:spcBef>
              <a:spcAft>
                <a:spcPct val="0"/>
              </a:spcAft>
              <a:defRPr sz="1200" b="1" i="1">
                <a:solidFill>
                  <a:schemeClr val="tx1"/>
                </a:solidFill>
                <a:latin typeface="Arial" charset="0"/>
              </a:defRPr>
            </a:lvl6pPr>
            <a:lvl7pPr marL="2971800" indent="-228600" eaLnBrk="0" fontAlgn="base" hangingPunct="0">
              <a:spcBef>
                <a:spcPct val="0"/>
              </a:spcBef>
              <a:spcAft>
                <a:spcPct val="0"/>
              </a:spcAft>
              <a:defRPr sz="1200" b="1" i="1">
                <a:solidFill>
                  <a:schemeClr val="tx1"/>
                </a:solidFill>
                <a:latin typeface="Arial" charset="0"/>
              </a:defRPr>
            </a:lvl7pPr>
            <a:lvl8pPr marL="3429000" indent="-228600" eaLnBrk="0" fontAlgn="base" hangingPunct="0">
              <a:spcBef>
                <a:spcPct val="0"/>
              </a:spcBef>
              <a:spcAft>
                <a:spcPct val="0"/>
              </a:spcAft>
              <a:defRPr sz="1200" b="1" i="1">
                <a:solidFill>
                  <a:schemeClr val="tx1"/>
                </a:solidFill>
                <a:latin typeface="Arial" charset="0"/>
              </a:defRPr>
            </a:lvl8pPr>
            <a:lvl9pPr marL="3886200" indent="-228600" eaLnBrk="0" fontAlgn="base" hangingPunct="0">
              <a:spcBef>
                <a:spcPct val="0"/>
              </a:spcBef>
              <a:spcAft>
                <a:spcPct val="0"/>
              </a:spcAft>
              <a:defRPr sz="1200" b="1" i="1">
                <a:solidFill>
                  <a:schemeClr val="tx1"/>
                </a:solidFill>
                <a:latin typeface="Arial" charset="0"/>
              </a:defRPr>
            </a:lvl9pPr>
          </a:lstStyle>
          <a:p>
            <a:pPr algn="ctr" defTabSz="903958" eaLnBrk="0" hangingPunct="0">
              <a:defRPr/>
            </a:pPr>
            <a:endParaRPr lang="de-DE" altLang="de-DE" sz="2300" b="0" i="0">
              <a:solidFill>
                <a:srgbClr val="FFFFFF"/>
              </a:solidFill>
            </a:endParaRPr>
          </a:p>
        </p:txBody>
      </p:sp>
      <p:sp>
        <p:nvSpPr>
          <p:cNvPr id="2057" name="cdtFreeform 57 Id836617"/>
          <p:cNvSpPr>
            <a:spLocks noChangeAspect="1" noEditPoints="1"/>
          </p:cNvSpPr>
          <p:nvPr userDrawn="1">
            <p:custDataLst>
              <p:tags r:id="rId19"/>
            </p:custDataLst>
          </p:nvPr>
        </p:nvSpPr>
        <p:spPr bwMode="black">
          <a:xfrm>
            <a:off x="8469325" y="535590"/>
            <a:ext cx="1758100" cy="260794"/>
          </a:xfrm>
          <a:custGeom>
            <a:avLst/>
            <a:gdLst>
              <a:gd name="T0" fmla="*/ 2147483647 w 5411"/>
              <a:gd name="T1" fmla="*/ 2147483647 h 858"/>
              <a:gd name="T2" fmla="*/ 2147483647 w 5411"/>
              <a:gd name="T3" fmla="*/ 2147483647 h 858"/>
              <a:gd name="T4" fmla="*/ 2147483647 w 5411"/>
              <a:gd name="T5" fmla="*/ 2147483647 h 858"/>
              <a:gd name="T6" fmla="*/ 2147483647 w 5411"/>
              <a:gd name="T7" fmla="*/ 2147483647 h 858"/>
              <a:gd name="T8" fmla="*/ 2147483647 w 5411"/>
              <a:gd name="T9" fmla="*/ 2147483647 h 858"/>
              <a:gd name="T10" fmla="*/ 0 w 5411"/>
              <a:gd name="T11" fmla="*/ 2147483647 h 858"/>
              <a:gd name="T12" fmla="*/ 2147483647 w 5411"/>
              <a:gd name="T13" fmla="*/ 2147483647 h 858"/>
              <a:gd name="T14" fmla="*/ 2147483647 w 5411"/>
              <a:gd name="T15" fmla="*/ 2147483647 h 858"/>
              <a:gd name="T16" fmla="*/ 2147483647 w 5411"/>
              <a:gd name="T17" fmla="*/ 2147483647 h 858"/>
              <a:gd name="T18" fmla="*/ 2147483647 w 5411"/>
              <a:gd name="T19" fmla="*/ 2147483647 h 858"/>
              <a:gd name="T20" fmla="*/ 2147483647 w 5411"/>
              <a:gd name="T21" fmla="*/ 2147483647 h 858"/>
              <a:gd name="T22" fmla="*/ 2147483647 w 5411"/>
              <a:gd name="T23" fmla="*/ 2147483647 h 858"/>
              <a:gd name="T24" fmla="*/ 2147483647 w 5411"/>
              <a:gd name="T25" fmla="*/ 2147483647 h 858"/>
              <a:gd name="T26" fmla="*/ 2147483647 w 5411"/>
              <a:gd name="T27" fmla="*/ 2147483647 h 858"/>
              <a:gd name="T28" fmla="*/ 2147483647 w 5411"/>
              <a:gd name="T29" fmla="*/ 2147483647 h 858"/>
              <a:gd name="T30" fmla="*/ 2147483647 w 5411"/>
              <a:gd name="T31" fmla="*/ 2147483647 h 858"/>
              <a:gd name="T32" fmla="*/ 2147483647 w 5411"/>
              <a:gd name="T33" fmla="*/ 2147483647 h 858"/>
              <a:gd name="T34" fmla="*/ 2147483647 w 5411"/>
              <a:gd name="T35" fmla="*/ 2147483647 h 858"/>
              <a:gd name="T36" fmla="*/ 2147483647 w 5411"/>
              <a:gd name="T37" fmla="*/ 2147483647 h 858"/>
              <a:gd name="T38" fmla="*/ 2147483647 w 5411"/>
              <a:gd name="T39" fmla="*/ 2147483647 h 858"/>
              <a:gd name="T40" fmla="*/ 2147483647 w 5411"/>
              <a:gd name="T41" fmla="*/ 2147483647 h 858"/>
              <a:gd name="T42" fmla="*/ 2147483647 w 5411"/>
              <a:gd name="T43" fmla="*/ 2147483647 h 858"/>
              <a:gd name="T44" fmla="*/ 2147483647 w 5411"/>
              <a:gd name="T45" fmla="*/ 2147483647 h 858"/>
              <a:gd name="T46" fmla="*/ 2147483647 w 5411"/>
              <a:gd name="T47" fmla="*/ 2147483647 h 858"/>
              <a:gd name="T48" fmla="*/ 2147483647 w 5411"/>
              <a:gd name="T49" fmla="*/ 2147483647 h 858"/>
              <a:gd name="T50" fmla="*/ 2147483647 w 5411"/>
              <a:gd name="T51" fmla="*/ 2147483647 h 858"/>
              <a:gd name="T52" fmla="*/ 2147483647 w 5411"/>
              <a:gd name="T53" fmla="*/ 2147483647 h 858"/>
              <a:gd name="T54" fmla="*/ 2147483647 w 5411"/>
              <a:gd name="T55" fmla="*/ 2147483647 h 858"/>
              <a:gd name="T56" fmla="*/ 2147483647 w 5411"/>
              <a:gd name="T57" fmla="*/ 2147483647 h 858"/>
              <a:gd name="T58" fmla="*/ 2147483647 w 5411"/>
              <a:gd name="T59" fmla="*/ 2147483647 h 858"/>
              <a:gd name="T60" fmla="*/ 2147483647 w 5411"/>
              <a:gd name="T61" fmla="*/ 2147483647 h 858"/>
              <a:gd name="T62" fmla="*/ 2147483647 w 5411"/>
              <a:gd name="T63" fmla="*/ 2147483647 h 858"/>
              <a:gd name="T64" fmla="*/ 2147483647 w 5411"/>
              <a:gd name="T65" fmla="*/ 2147483647 h 858"/>
              <a:gd name="T66" fmla="*/ 2147483647 w 5411"/>
              <a:gd name="T67" fmla="*/ 2147483647 h 858"/>
              <a:gd name="T68" fmla="*/ 2147483647 w 5411"/>
              <a:gd name="T69" fmla="*/ 2147483647 h 858"/>
              <a:gd name="T70" fmla="*/ 2147483647 w 5411"/>
              <a:gd name="T71" fmla="*/ 2147483647 h 858"/>
              <a:gd name="T72" fmla="*/ 2147483647 w 5411"/>
              <a:gd name="T73" fmla="*/ 2147483647 h 858"/>
              <a:gd name="T74" fmla="*/ 2147483647 w 5411"/>
              <a:gd name="T75" fmla="*/ 2147483647 h 858"/>
              <a:gd name="T76" fmla="*/ 2147483647 w 5411"/>
              <a:gd name="T77" fmla="*/ 2147483647 h 858"/>
              <a:gd name="T78" fmla="*/ 2147483647 w 5411"/>
              <a:gd name="T79" fmla="*/ 2147483647 h 858"/>
              <a:gd name="T80" fmla="*/ 2147483647 w 5411"/>
              <a:gd name="T81" fmla="*/ 2147483647 h 858"/>
              <a:gd name="T82" fmla="*/ 2147483647 w 5411"/>
              <a:gd name="T83" fmla="*/ 2147483647 h 858"/>
              <a:gd name="T84" fmla="*/ 2147483647 w 5411"/>
              <a:gd name="T85" fmla="*/ 2147483647 h 858"/>
              <a:gd name="T86" fmla="*/ 2147483647 w 5411"/>
              <a:gd name="T87" fmla="*/ 2147483647 h 858"/>
              <a:gd name="T88" fmla="*/ 2147483647 w 5411"/>
              <a:gd name="T89" fmla="*/ 2147483647 h 858"/>
              <a:gd name="T90" fmla="*/ 2147483647 w 5411"/>
              <a:gd name="T91" fmla="*/ 2147483647 h 858"/>
              <a:gd name="T92" fmla="*/ 2147483647 w 5411"/>
              <a:gd name="T93" fmla="*/ 2147483647 h 858"/>
              <a:gd name="T94" fmla="*/ 2147483647 w 5411"/>
              <a:gd name="T95" fmla="*/ 2147483647 h 858"/>
              <a:gd name="T96" fmla="*/ 2147483647 w 5411"/>
              <a:gd name="T97" fmla="*/ 2147483647 h 858"/>
              <a:gd name="T98" fmla="*/ 2147483647 w 5411"/>
              <a:gd name="T99" fmla="*/ 2147483647 h 858"/>
              <a:gd name="T100" fmla="*/ 2147483647 w 5411"/>
              <a:gd name="T101" fmla="*/ 2147483647 h 858"/>
              <a:gd name="T102" fmla="*/ 2147483647 w 5411"/>
              <a:gd name="T103" fmla="*/ 2147483647 h 858"/>
              <a:gd name="T104" fmla="*/ 2147483647 w 5411"/>
              <a:gd name="T105" fmla="*/ 2147483647 h 858"/>
              <a:gd name="T106" fmla="*/ 2147483647 w 5411"/>
              <a:gd name="T107" fmla="*/ 2147483647 h 858"/>
              <a:gd name="T108" fmla="*/ 2147483647 w 5411"/>
              <a:gd name="T109" fmla="*/ 2147483647 h 8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11" h="858">
                <a:moveTo>
                  <a:pt x="13" y="830"/>
                </a:moveTo>
                <a:lnTo>
                  <a:pt x="13" y="664"/>
                </a:lnTo>
                <a:lnTo>
                  <a:pt x="148" y="699"/>
                </a:lnTo>
                <a:lnTo>
                  <a:pt x="209" y="707"/>
                </a:lnTo>
                <a:lnTo>
                  <a:pt x="298" y="708"/>
                </a:lnTo>
                <a:lnTo>
                  <a:pt x="352" y="699"/>
                </a:lnTo>
                <a:lnTo>
                  <a:pt x="388" y="679"/>
                </a:lnTo>
                <a:lnTo>
                  <a:pt x="400" y="665"/>
                </a:lnTo>
                <a:lnTo>
                  <a:pt x="410" y="631"/>
                </a:lnTo>
                <a:lnTo>
                  <a:pt x="403" y="606"/>
                </a:lnTo>
                <a:lnTo>
                  <a:pt x="388" y="583"/>
                </a:lnTo>
                <a:lnTo>
                  <a:pt x="314" y="544"/>
                </a:lnTo>
                <a:lnTo>
                  <a:pt x="172" y="482"/>
                </a:lnTo>
                <a:lnTo>
                  <a:pt x="86" y="433"/>
                </a:lnTo>
                <a:lnTo>
                  <a:pt x="39" y="390"/>
                </a:lnTo>
                <a:lnTo>
                  <a:pt x="8" y="329"/>
                </a:lnTo>
                <a:lnTo>
                  <a:pt x="0" y="283"/>
                </a:lnTo>
                <a:lnTo>
                  <a:pt x="0" y="226"/>
                </a:lnTo>
                <a:lnTo>
                  <a:pt x="12" y="170"/>
                </a:lnTo>
                <a:lnTo>
                  <a:pt x="36" y="120"/>
                </a:lnTo>
                <a:lnTo>
                  <a:pt x="74" y="78"/>
                </a:lnTo>
                <a:lnTo>
                  <a:pt x="121" y="47"/>
                </a:lnTo>
                <a:lnTo>
                  <a:pt x="174" y="24"/>
                </a:lnTo>
                <a:lnTo>
                  <a:pt x="268" y="4"/>
                </a:lnTo>
                <a:lnTo>
                  <a:pt x="340" y="0"/>
                </a:lnTo>
                <a:lnTo>
                  <a:pt x="462" y="9"/>
                </a:lnTo>
                <a:lnTo>
                  <a:pt x="519" y="19"/>
                </a:lnTo>
                <a:lnTo>
                  <a:pt x="574" y="33"/>
                </a:lnTo>
                <a:lnTo>
                  <a:pt x="574" y="193"/>
                </a:lnTo>
                <a:lnTo>
                  <a:pt x="516" y="171"/>
                </a:lnTo>
                <a:lnTo>
                  <a:pt x="460" y="156"/>
                </a:lnTo>
                <a:lnTo>
                  <a:pt x="404" y="147"/>
                </a:lnTo>
                <a:lnTo>
                  <a:pt x="322" y="145"/>
                </a:lnTo>
                <a:lnTo>
                  <a:pt x="295" y="148"/>
                </a:lnTo>
                <a:lnTo>
                  <a:pt x="256" y="163"/>
                </a:lnTo>
                <a:lnTo>
                  <a:pt x="232" y="185"/>
                </a:lnTo>
                <a:lnTo>
                  <a:pt x="225" y="199"/>
                </a:lnTo>
                <a:lnTo>
                  <a:pt x="225" y="232"/>
                </a:lnTo>
                <a:lnTo>
                  <a:pt x="238" y="256"/>
                </a:lnTo>
                <a:lnTo>
                  <a:pt x="279" y="282"/>
                </a:lnTo>
                <a:lnTo>
                  <a:pt x="480" y="372"/>
                </a:lnTo>
                <a:lnTo>
                  <a:pt x="569" y="429"/>
                </a:lnTo>
                <a:lnTo>
                  <a:pt x="608" y="472"/>
                </a:lnTo>
                <a:lnTo>
                  <a:pt x="632" y="527"/>
                </a:lnTo>
                <a:lnTo>
                  <a:pt x="640" y="595"/>
                </a:lnTo>
                <a:lnTo>
                  <a:pt x="634" y="661"/>
                </a:lnTo>
                <a:lnTo>
                  <a:pt x="611" y="719"/>
                </a:lnTo>
                <a:lnTo>
                  <a:pt x="573" y="766"/>
                </a:lnTo>
                <a:lnTo>
                  <a:pt x="549" y="788"/>
                </a:lnTo>
                <a:lnTo>
                  <a:pt x="470" y="830"/>
                </a:lnTo>
                <a:lnTo>
                  <a:pt x="415" y="846"/>
                </a:lnTo>
                <a:lnTo>
                  <a:pt x="350" y="857"/>
                </a:lnTo>
                <a:lnTo>
                  <a:pt x="210" y="858"/>
                </a:lnTo>
                <a:lnTo>
                  <a:pt x="75" y="843"/>
                </a:lnTo>
                <a:lnTo>
                  <a:pt x="13" y="830"/>
                </a:lnTo>
                <a:close/>
                <a:moveTo>
                  <a:pt x="760" y="842"/>
                </a:moveTo>
                <a:lnTo>
                  <a:pt x="760" y="16"/>
                </a:lnTo>
                <a:lnTo>
                  <a:pt x="1001" y="16"/>
                </a:lnTo>
                <a:lnTo>
                  <a:pt x="1001" y="842"/>
                </a:lnTo>
                <a:lnTo>
                  <a:pt x="760" y="842"/>
                </a:lnTo>
                <a:close/>
                <a:moveTo>
                  <a:pt x="1202" y="842"/>
                </a:moveTo>
                <a:lnTo>
                  <a:pt x="1202" y="16"/>
                </a:lnTo>
                <a:lnTo>
                  <a:pt x="1799" y="16"/>
                </a:lnTo>
                <a:lnTo>
                  <a:pt x="1799" y="166"/>
                </a:lnTo>
                <a:lnTo>
                  <a:pt x="1434" y="166"/>
                </a:lnTo>
                <a:lnTo>
                  <a:pt x="1434" y="352"/>
                </a:lnTo>
                <a:lnTo>
                  <a:pt x="1755" y="352"/>
                </a:lnTo>
                <a:lnTo>
                  <a:pt x="1755" y="490"/>
                </a:lnTo>
                <a:lnTo>
                  <a:pt x="1434" y="490"/>
                </a:lnTo>
                <a:lnTo>
                  <a:pt x="1434" y="683"/>
                </a:lnTo>
                <a:lnTo>
                  <a:pt x="1809" y="683"/>
                </a:lnTo>
                <a:lnTo>
                  <a:pt x="1809" y="842"/>
                </a:lnTo>
                <a:lnTo>
                  <a:pt x="1202" y="842"/>
                </a:lnTo>
                <a:close/>
                <a:moveTo>
                  <a:pt x="1953" y="842"/>
                </a:moveTo>
                <a:lnTo>
                  <a:pt x="1953" y="16"/>
                </a:lnTo>
                <a:lnTo>
                  <a:pt x="2253" y="16"/>
                </a:lnTo>
                <a:lnTo>
                  <a:pt x="2460" y="536"/>
                </a:lnTo>
                <a:lnTo>
                  <a:pt x="2676" y="16"/>
                </a:lnTo>
                <a:lnTo>
                  <a:pt x="2962" y="16"/>
                </a:lnTo>
                <a:lnTo>
                  <a:pt x="2962" y="842"/>
                </a:lnTo>
                <a:lnTo>
                  <a:pt x="2737" y="842"/>
                </a:lnTo>
                <a:lnTo>
                  <a:pt x="2737" y="276"/>
                </a:lnTo>
                <a:lnTo>
                  <a:pt x="2497" y="850"/>
                </a:lnTo>
                <a:lnTo>
                  <a:pt x="2352" y="850"/>
                </a:lnTo>
                <a:lnTo>
                  <a:pt x="2118" y="276"/>
                </a:lnTo>
                <a:lnTo>
                  <a:pt x="2118" y="842"/>
                </a:lnTo>
                <a:lnTo>
                  <a:pt x="1953" y="842"/>
                </a:lnTo>
                <a:close/>
                <a:moveTo>
                  <a:pt x="3163" y="842"/>
                </a:moveTo>
                <a:lnTo>
                  <a:pt x="3163" y="16"/>
                </a:lnTo>
                <a:lnTo>
                  <a:pt x="3764" y="16"/>
                </a:lnTo>
                <a:lnTo>
                  <a:pt x="3764" y="166"/>
                </a:lnTo>
                <a:lnTo>
                  <a:pt x="3394" y="166"/>
                </a:lnTo>
                <a:lnTo>
                  <a:pt x="3394" y="352"/>
                </a:lnTo>
                <a:lnTo>
                  <a:pt x="3715" y="352"/>
                </a:lnTo>
                <a:lnTo>
                  <a:pt x="3715" y="490"/>
                </a:lnTo>
                <a:lnTo>
                  <a:pt x="3394" y="490"/>
                </a:lnTo>
                <a:lnTo>
                  <a:pt x="3394" y="683"/>
                </a:lnTo>
                <a:lnTo>
                  <a:pt x="3773" y="683"/>
                </a:lnTo>
                <a:lnTo>
                  <a:pt x="3773" y="842"/>
                </a:lnTo>
                <a:lnTo>
                  <a:pt x="3163" y="842"/>
                </a:lnTo>
                <a:close/>
                <a:moveTo>
                  <a:pt x="3913" y="842"/>
                </a:moveTo>
                <a:lnTo>
                  <a:pt x="3913" y="16"/>
                </a:lnTo>
                <a:lnTo>
                  <a:pt x="4185" y="16"/>
                </a:lnTo>
                <a:lnTo>
                  <a:pt x="4469" y="553"/>
                </a:lnTo>
                <a:lnTo>
                  <a:pt x="4469" y="16"/>
                </a:lnTo>
                <a:lnTo>
                  <a:pt x="4635" y="16"/>
                </a:lnTo>
                <a:lnTo>
                  <a:pt x="4635" y="842"/>
                </a:lnTo>
                <a:lnTo>
                  <a:pt x="4374" y="842"/>
                </a:lnTo>
                <a:lnTo>
                  <a:pt x="4079" y="298"/>
                </a:lnTo>
                <a:lnTo>
                  <a:pt x="4079" y="842"/>
                </a:lnTo>
                <a:lnTo>
                  <a:pt x="3913" y="842"/>
                </a:lnTo>
                <a:close/>
                <a:moveTo>
                  <a:pt x="4788" y="830"/>
                </a:moveTo>
                <a:lnTo>
                  <a:pt x="4788" y="664"/>
                </a:lnTo>
                <a:lnTo>
                  <a:pt x="4923" y="699"/>
                </a:lnTo>
                <a:lnTo>
                  <a:pt x="4983" y="707"/>
                </a:lnTo>
                <a:lnTo>
                  <a:pt x="5074" y="708"/>
                </a:lnTo>
                <a:lnTo>
                  <a:pt x="5126" y="699"/>
                </a:lnTo>
                <a:lnTo>
                  <a:pt x="5161" y="679"/>
                </a:lnTo>
                <a:lnTo>
                  <a:pt x="5174" y="665"/>
                </a:lnTo>
                <a:lnTo>
                  <a:pt x="5182" y="631"/>
                </a:lnTo>
                <a:lnTo>
                  <a:pt x="5171" y="594"/>
                </a:lnTo>
                <a:lnTo>
                  <a:pt x="5155" y="577"/>
                </a:lnTo>
                <a:lnTo>
                  <a:pt x="5047" y="526"/>
                </a:lnTo>
                <a:lnTo>
                  <a:pt x="4896" y="456"/>
                </a:lnTo>
                <a:lnTo>
                  <a:pt x="4844" y="424"/>
                </a:lnTo>
                <a:lnTo>
                  <a:pt x="4800" y="371"/>
                </a:lnTo>
                <a:lnTo>
                  <a:pt x="4781" y="329"/>
                </a:lnTo>
                <a:lnTo>
                  <a:pt x="4772" y="283"/>
                </a:lnTo>
                <a:lnTo>
                  <a:pt x="4772" y="226"/>
                </a:lnTo>
                <a:lnTo>
                  <a:pt x="4784" y="170"/>
                </a:lnTo>
                <a:lnTo>
                  <a:pt x="4808" y="120"/>
                </a:lnTo>
                <a:lnTo>
                  <a:pt x="4846" y="78"/>
                </a:lnTo>
                <a:lnTo>
                  <a:pt x="4893" y="47"/>
                </a:lnTo>
                <a:lnTo>
                  <a:pt x="4946" y="24"/>
                </a:lnTo>
                <a:lnTo>
                  <a:pt x="5040" y="4"/>
                </a:lnTo>
                <a:lnTo>
                  <a:pt x="5113" y="0"/>
                </a:lnTo>
                <a:lnTo>
                  <a:pt x="5234" y="9"/>
                </a:lnTo>
                <a:lnTo>
                  <a:pt x="5292" y="19"/>
                </a:lnTo>
                <a:lnTo>
                  <a:pt x="5349" y="33"/>
                </a:lnTo>
                <a:lnTo>
                  <a:pt x="5349" y="193"/>
                </a:lnTo>
                <a:lnTo>
                  <a:pt x="5290" y="171"/>
                </a:lnTo>
                <a:lnTo>
                  <a:pt x="5234" y="156"/>
                </a:lnTo>
                <a:lnTo>
                  <a:pt x="5180" y="147"/>
                </a:lnTo>
                <a:lnTo>
                  <a:pt x="5097" y="145"/>
                </a:lnTo>
                <a:lnTo>
                  <a:pt x="5047" y="155"/>
                </a:lnTo>
                <a:lnTo>
                  <a:pt x="5014" y="172"/>
                </a:lnTo>
                <a:lnTo>
                  <a:pt x="5004" y="185"/>
                </a:lnTo>
                <a:lnTo>
                  <a:pt x="4995" y="217"/>
                </a:lnTo>
                <a:lnTo>
                  <a:pt x="5002" y="244"/>
                </a:lnTo>
                <a:lnTo>
                  <a:pt x="5022" y="267"/>
                </a:lnTo>
                <a:lnTo>
                  <a:pt x="5252" y="372"/>
                </a:lnTo>
                <a:lnTo>
                  <a:pt x="5344" y="429"/>
                </a:lnTo>
                <a:lnTo>
                  <a:pt x="5383" y="473"/>
                </a:lnTo>
                <a:lnTo>
                  <a:pt x="5399" y="507"/>
                </a:lnTo>
                <a:lnTo>
                  <a:pt x="5410" y="548"/>
                </a:lnTo>
                <a:lnTo>
                  <a:pt x="5411" y="627"/>
                </a:lnTo>
                <a:lnTo>
                  <a:pt x="5396" y="689"/>
                </a:lnTo>
                <a:lnTo>
                  <a:pt x="5367" y="743"/>
                </a:lnTo>
                <a:lnTo>
                  <a:pt x="5322" y="788"/>
                </a:lnTo>
                <a:lnTo>
                  <a:pt x="5245" y="830"/>
                </a:lnTo>
                <a:lnTo>
                  <a:pt x="5187" y="846"/>
                </a:lnTo>
                <a:lnTo>
                  <a:pt x="5122" y="857"/>
                </a:lnTo>
                <a:lnTo>
                  <a:pt x="4982" y="858"/>
                </a:lnTo>
                <a:lnTo>
                  <a:pt x="4850" y="843"/>
                </a:lnTo>
                <a:lnTo>
                  <a:pt x="4788" y="83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lIns="103119" tIns="51560" rIns="103119" bIns="51560"/>
          <a:lstStyle/>
          <a:p>
            <a:pPr defTabSz="903958" eaLnBrk="0" hangingPunct="0"/>
            <a:endParaRPr lang="fr-CH" sz="1400" b="1" i="1">
              <a:solidFill>
                <a:srgbClr val="000000"/>
              </a:solidFill>
            </a:endParaRPr>
          </a:p>
        </p:txBody>
      </p:sp>
      <p:sp>
        <p:nvSpPr>
          <p:cNvPr id="2058" name="cdtText Box 133 Id836618"/>
          <p:cNvSpPr txBox="1">
            <a:spLocks noChangeArrowheads="1"/>
          </p:cNvSpPr>
          <p:nvPr userDrawn="1">
            <p:custDataLst>
              <p:tags r:id="rId20"/>
            </p:custDataLst>
          </p:nvPr>
        </p:nvSpPr>
        <p:spPr bwMode="auto">
          <a:xfrm>
            <a:off x="5515718" y="6913655"/>
            <a:ext cx="5177759" cy="647608"/>
          </a:xfrm>
          <a:prstGeom prst="rect">
            <a:avLst/>
          </a:prstGeom>
          <a:noFill/>
          <a:ln>
            <a:noFill/>
          </a:ln>
          <a:effectLst/>
        </p:spPr>
        <p:txBody>
          <a:bodyPr wrap="none" lIns="0" tIns="0" rIns="446560" bIns="369450" anchor="b"/>
          <a:lstStyle>
            <a:lvl1pPr>
              <a:defRPr sz="1200" b="1" i="1">
                <a:solidFill>
                  <a:schemeClr val="tx1"/>
                </a:solidFill>
                <a:latin typeface="Arial" charset="0"/>
              </a:defRPr>
            </a:lvl1pPr>
            <a:lvl2pPr marL="742950" indent="-285750">
              <a:defRPr sz="1200" b="1" i="1">
                <a:solidFill>
                  <a:schemeClr val="tx1"/>
                </a:solidFill>
                <a:latin typeface="Arial" charset="0"/>
              </a:defRPr>
            </a:lvl2pPr>
            <a:lvl3pPr marL="1143000" indent="-228600">
              <a:defRPr sz="1200" b="1" i="1">
                <a:solidFill>
                  <a:schemeClr val="tx1"/>
                </a:solidFill>
                <a:latin typeface="Arial" charset="0"/>
              </a:defRPr>
            </a:lvl3pPr>
            <a:lvl4pPr marL="1600200" indent="-228600">
              <a:defRPr sz="1200" b="1" i="1">
                <a:solidFill>
                  <a:schemeClr val="tx1"/>
                </a:solidFill>
                <a:latin typeface="Arial" charset="0"/>
              </a:defRPr>
            </a:lvl4pPr>
            <a:lvl5pPr marL="2057400" indent="-228600">
              <a:defRPr sz="1200" b="1" i="1">
                <a:solidFill>
                  <a:schemeClr val="tx1"/>
                </a:solidFill>
                <a:latin typeface="Arial" charset="0"/>
              </a:defRPr>
            </a:lvl5pPr>
            <a:lvl6pPr marL="2514600" indent="-228600" eaLnBrk="0" fontAlgn="base" hangingPunct="0">
              <a:spcBef>
                <a:spcPct val="0"/>
              </a:spcBef>
              <a:spcAft>
                <a:spcPct val="0"/>
              </a:spcAft>
              <a:defRPr sz="1200" b="1" i="1">
                <a:solidFill>
                  <a:schemeClr val="tx1"/>
                </a:solidFill>
                <a:latin typeface="Arial" charset="0"/>
              </a:defRPr>
            </a:lvl6pPr>
            <a:lvl7pPr marL="2971800" indent="-228600" eaLnBrk="0" fontAlgn="base" hangingPunct="0">
              <a:spcBef>
                <a:spcPct val="0"/>
              </a:spcBef>
              <a:spcAft>
                <a:spcPct val="0"/>
              </a:spcAft>
              <a:defRPr sz="1200" b="1" i="1">
                <a:solidFill>
                  <a:schemeClr val="tx1"/>
                </a:solidFill>
                <a:latin typeface="Arial" charset="0"/>
              </a:defRPr>
            </a:lvl7pPr>
            <a:lvl8pPr marL="3429000" indent="-228600" eaLnBrk="0" fontAlgn="base" hangingPunct="0">
              <a:spcBef>
                <a:spcPct val="0"/>
              </a:spcBef>
              <a:spcAft>
                <a:spcPct val="0"/>
              </a:spcAft>
              <a:defRPr sz="1200" b="1" i="1">
                <a:solidFill>
                  <a:schemeClr val="tx1"/>
                </a:solidFill>
                <a:latin typeface="Arial" charset="0"/>
              </a:defRPr>
            </a:lvl8pPr>
            <a:lvl9pPr marL="3886200" indent="-228600" eaLnBrk="0" fontAlgn="base" hangingPunct="0">
              <a:spcBef>
                <a:spcPct val="0"/>
              </a:spcBef>
              <a:spcAft>
                <a:spcPct val="0"/>
              </a:spcAft>
              <a:defRPr sz="1200" b="1" i="1">
                <a:solidFill>
                  <a:schemeClr val="tx1"/>
                </a:solidFill>
                <a:latin typeface="Arial" charset="0"/>
              </a:defRPr>
            </a:lvl9pPr>
          </a:lstStyle>
          <a:p>
            <a:pPr algn="r" defTabSz="903958">
              <a:spcBef>
                <a:spcPct val="50000"/>
              </a:spcBef>
              <a:defRPr/>
            </a:pPr>
            <a:r>
              <a:rPr lang="de-DE" altLang="de-DE" i="0" noProof="1">
                <a:solidFill>
                  <a:srgbClr val="FFFFFF"/>
                </a:solidFill>
              </a:rPr>
              <a:t>© Siemens AG</a:t>
            </a:r>
          </a:p>
        </p:txBody>
      </p:sp>
    </p:spTree>
    <p:extLst>
      <p:ext uri="{BB962C8B-B14F-4D97-AF65-F5344CB8AC3E}">
        <p14:creationId xmlns:p14="http://schemas.microsoft.com/office/powerpoint/2010/main" val="200369460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lnSpc>
          <a:spcPct val="90000"/>
        </a:lnSpc>
        <a:spcBef>
          <a:spcPct val="0"/>
        </a:spcBef>
        <a:spcAft>
          <a:spcPct val="0"/>
        </a:spcAft>
        <a:defRPr sz="4600" b="1">
          <a:solidFill>
            <a:schemeClr val="bg1"/>
          </a:solidFill>
          <a:latin typeface="+mj-lt"/>
          <a:ea typeface="+mj-ea"/>
          <a:cs typeface="+mj-cs"/>
        </a:defRPr>
      </a:lvl1pPr>
      <a:lvl2pPr algn="l" rtl="0" eaLnBrk="0" fontAlgn="base" hangingPunct="0">
        <a:lnSpc>
          <a:spcPct val="90000"/>
        </a:lnSpc>
        <a:spcBef>
          <a:spcPct val="0"/>
        </a:spcBef>
        <a:spcAft>
          <a:spcPct val="0"/>
        </a:spcAft>
        <a:defRPr sz="4600" b="1">
          <a:solidFill>
            <a:schemeClr val="bg1"/>
          </a:solidFill>
          <a:latin typeface="Arial" charset="0"/>
        </a:defRPr>
      </a:lvl2pPr>
      <a:lvl3pPr algn="l" rtl="0" eaLnBrk="0" fontAlgn="base" hangingPunct="0">
        <a:lnSpc>
          <a:spcPct val="90000"/>
        </a:lnSpc>
        <a:spcBef>
          <a:spcPct val="0"/>
        </a:spcBef>
        <a:spcAft>
          <a:spcPct val="0"/>
        </a:spcAft>
        <a:defRPr sz="4600" b="1">
          <a:solidFill>
            <a:schemeClr val="bg1"/>
          </a:solidFill>
          <a:latin typeface="Arial" charset="0"/>
        </a:defRPr>
      </a:lvl3pPr>
      <a:lvl4pPr algn="l" rtl="0" eaLnBrk="0" fontAlgn="base" hangingPunct="0">
        <a:lnSpc>
          <a:spcPct val="90000"/>
        </a:lnSpc>
        <a:spcBef>
          <a:spcPct val="0"/>
        </a:spcBef>
        <a:spcAft>
          <a:spcPct val="0"/>
        </a:spcAft>
        <a:defRPr sz="4600" b="1">
          <a:solidFill>
            <a:schemeClr val="bg1"/>
          </a:solidFill>
          <a:latin typeface="Arial" charset="0"/>
        </a:defRPr>
      </a:lvl4pPr>
      <a:lvl5pPr algn="l" rtl="0" eaLnBrk="0" fontAlgn="base" hangingPunct="0">
        <a:lnSpc>
          <a:spcPct val="90000"/>
        </a:lnSpc>
        <a:spcBef>
          <a:spcPct val="0"/>
        </a:spcBef>
        <a:spcAft>
          <a:spcPct val="0"/>
        </a:spcAft>
        <a:defRPr sz="4600" b="1">
          <a:solidFill>
            <a:schemeClr val="bg1"/>
          </a:solidFill>
          <a:latin typeface="Arial" charset="0"/>
        </a:defRPr>
      </a:lvl5pPr>
      <a:lvl6pPr marL="515583" algn="l" rtl="0" fontAlgn="base">
        <a:lnSpc>
          <a:spcPct val="90000"/>
        </a:lnSpc>
        <a:spcBef>
          <a:spcPct val="0"/>
        </a:spcBef>
        <a:spcAft>
          <a:spcPct val="0"/>
        </a:spcAft>
        <a:defRPr sz="4600" b="1">
          <a:solidFill>
            <a:schemeClr val="bg1"/>
          </a:solidFill>
          <a:latin typeface="Arial" charset="0"/>
        </a:defRPr>
      </a:lvl6pPr>
      <a:lvl7pPr marL="1031159" algn="l" rtl="0" fontAlgn="base">
        <a:lnSpc>
          <a:spcPct val="90000"/>
        </a:lnSpc>
        <a:spcBef>
          <a:spcPct val="0"/>
        </a:spcBef>
        <a:spcAft>
          <a:spcPct val="0"/>
        </a:spcAft>
        <a:defRPr sz="4600" b="1">
          <a:solidFill>
            <a:schemeClr val="bg1"/>
          </a:solidFill>
          <a:latin typeface="Arial" charset="0"/>
        </a:defRPr>
      </a:lvl7pPr>
      <a:lvl8pPr marL="1546737" algn="l" rtl="0" fontAlgn="base">
        <a:lnSpc>
          <a:spcPct val="90000"/>
        </a:lnSpc>
        <a:spcBef>
          <a:spcPct val="0"/>
        </a:spcBef>
        <a:spcAft>
          <a:spcPct val="0"/>
        </a:spcAft>
        <a:defRPr sz="4600" b="1">
          <a:solidFill>
            <a:schemeClr val="bg1"/>
          </a:solidFill>
          <a:latin typeface="Arial" charset="0"/>
        </a:defRPr>
      </a:lvl8pPr>
      <a:lvl9pPr marL="2062329" algn="l" rtl="0" fontAlgn="base">
        <a:lnSpc>
          <a:spcPct val="90000"/>
        </a:lnSpc>
        <a:spcBef>
          <a:spcPct val="0"/>
        </a:spcBef>
        <a:spcAft>
          <a:spcPct val="0"/>
        </a:spcAft>
        <a:defRPr sz="4600" b="1">
          <a:solidFill>
            <a:schemeClr val="bg1"/>
          </a:solidFill>
          <a:latin typeface="Arial" charset="0"/>
        </a:defRPr>
      </a:lvl9pPr>
    </p:titleStyle>
    <p:bodyStyle>
      <a:lvl1pPr marL="386679" indent="-386679" algn="l" rtl="0" eaLnBrk="0" fontAlgn="base" hangingPunct="0">
        <a:lnSpc>
          <a:spcPct val="90000"/>
        </a:lnSpc>
        <a:spcBef>
          <a:spcPct val="0"/>
        </a:spcBef>
        <a:spcAft>
          <a:spcPct val="0"/>
        </a:spcAft>
        <a:buFont typeface="Wingdings" pitchFamily="2" charset="2"/>
        <a:defRPr sz="4600" b="1">
          <a:solidFill>
            <a:schemeClr val="bg1"/>
          </a:solidFill>
          <a:latin typeface="+mn-lt"/>
          <a:ea typeface="+mn-ea"/>
          <a:cs typeface="+mn-cs"/>
        </a:defRPr>
      </a:lvl1pPr>
      <a:lvl2pPr marL="214822" indent="-213035" algn="l" rtl="0" eaLnBrk="0" fontAlgn="base" hangingPunct="0">
        <a:spcBef>
          <a:spcPct val="75000"/>
        </a:spcBef>
        <a:spcAft>
          <a:spcPct val="0"/>
        </a:spcAft>
        <a:buClr>
          <a:schemeClr val="accent1"/>
        </a:buClr>
        <a:buFont typeface="Wingdings" pitchFamily="2" charset="2"/>
        <a:buChar char="§"/>
        <a:defRPr sz="2300">
          <a:solidFill>
            <a:schemeClr val="tx1"/>
          </a:solidFill>
          <a:latin typeface="+mn-lt"/>
        </a:defRPr>
      </a:lvl2pPr>
      <a:lvl3pPr marL="429649" indent="-213035" algn="l" rtl="0" eaLnBrk="0" fontAlgn="base" hangingPunct="0">
        <a:spcBef>
          <a:spcPct val="75000"/>
        </a:spcBef>
        <a:spcAft>
          <a:spcPct val="0"/>
        </a:spcAft>
        <a:buClr>
          <a:schemeClr val="tx1"/>
        </a:buClr>
        <a:buChar char="-"/>
        <a:defRPr sz="2300">
          <a:solidFill>
            <a:schemeClr val="tx1"/>
          </a:solidFill>
          <a:latin typeface="+mn-lt"/>
        </a:defRPr>
      </a:lvl3pPr>
      <a:lvl4pPr marL="646269" indent="-214822" algn="l" rtl="0" eaLnBrk="0" fontAlgn="base" hangingPunct="0">
        <a:spcBef>
          <a:spcPct val="75000"/>
        </a:spcBef>
        <a:spcAft>
          <a:spcPct val="0"/>
        </a:spcAft>
        <a:buClr>
          <a:schemeClr val="tx1"/>
        </a:buClr>
        <a:buChar char="-"/>
        <a:defRPr sz="1800">
          <a:solidFill>
            <a:schemeClr val="tx1"/>
          </a:solidFill>
          <a:latin typeface="+mn-lt"/>
        </a:defRPr>
      </a:lvl4pPr>
      <a:lvl5pPr marL="861075" indent="-213035" algn="l" rtl="0" eaLnBrk="0" fontAlgn="base" hangingPunct="0">
        <a:spcBef>
          <a:spcPct val="75000"/>
        </a:spcBef>
        <a:spcAft>
          <a:spcPct val="0"/>
        </a:spcAft>
        <a:buClr>
          <a:schemeClr val="tx1"/>
        </a:buClr>
        <a:buChar char="-"/>
        <a:defRPr sz="1800">
          <a:solidFill>
            <a:schemeClr val="tx1"/>
          </a:solidFill>
          <a:latin typeface="+mn-lt"/>
        </a:defRPr>
      </a:lvl5pPr>
      <a:lvl6pPr marL="1376682" indent="-213035" algn="l" rtl="0" fontAlgn="base">
        <a:spcBef>
          <a:spcPct val="75000"/>
        </a:spcBef>
        <a:spcAft>
          <a:spcPct val="0"/>
        </a:spcAft>
        <a:buClr>
          <a:schemeClr val="tx1"/>
        </a:buClr>
        <a:buChar char="-"/>
        <a:defRPr sz="1800">
          <a:solidFill>
            <a:schemeClr val="tx1"/>
          </a:solidFill>
          <a:latin typeface="+mn-lt"/>
        </a:defRPr>
      </a:lvl6pPr>
      <a:lvl7pPr marL="1892250" indent="-213035" algn="l" rtl="0" fontAlgn="base">
        <a:spcBef>
          <a:spcPct val="75000"/>
        </a:spcBef>
        <a:spcAft>
          <a:spcPct val="0"/>
        </a:spcAft>
        <a:buClr>
          <a:schemeClr val="tx1"/>
        </a:buClr>
        <a:buChar char="-"/>
        <a:defRPr sz="1800">
          <a:solidFill>
            <a:schemeClr val="tx1"/>
          </a:solidFill>
          <a:latin typeface="+mn-lt"/>
        </a:defRPr>
      </a:lvl7pPr>
      <a:lvl8pPr marL="2407831" indent="-213035" algn="l" rtl="0" fontAlgn="base">
        <a:spcBef>
          <a:spcPct val="75000"/>
        </a:spcBef>
        <a:spcAft>
          <a:spcPct val="0"/>
        </a:spcAft>
        <a:buClr>
          <a:schemeClr val="tx1"/>
        </a:buClr>
        <a:buChar char="-"/>
        <a:defRPr sz="1800">
          <a:solidFill>
            <a:schemeClr val="tx1"/>
          </a:solidFill>
          <a:latin typeface="+mn-lt"/>
        </a:defRPr>
      </a:lvl8pPr>
      <a:lvl9pPr marL="2923416" indent="-213035" algn="l" rtl="0" fontAlgn="base">
        <a:spcBef>
          <a:spcPct val="75000"/>
        </a:spcBef>
        <a:spcAft>
          <a:spcPct val="0"/>
        </a:spcAft>
        <a:buClr>
          <a:schemeClr val="tx1"/>
        </a:buClr>
        <a:buChar char="-"/>
        <a:defRPr sz="1800">
          <a:solidFill>
            <a:schemeClr val="tx1"/>
          </a:solidFill>
          <a:latin typeface="+mn-lt"/>
        </a:defRPr>
      </a:lvl9pPr>
    </p:bodyStyle>
    <p:otherStyle>
      <a:defPPr>
        <a:defRPr lang="de-DE"/>
      </a:defPPr>
      <a:lvl1pPr marL="0" algn="l" defTabSz="1031159" rtl="0" eaLnBrk="1" latinLnBrk="0" hangingPunct="1">
        <a:defRPr sz="2100" kern="1200">
          <a:solidFill>
            <a:schemeClr val="tx1"/>
          </a:solidFill>
          <a:latin typeface="+mn-lt"/>
          <a:ea typeface="+mn-ea"/>
          <a:cs typeface="+mn-cs"/>
        </a:defRPr>
      </a:lvl1pPr>
      <a:lvl2pPr marL="515583" algn="l" defTabSz="1031159" rtl="0" eaLnBrk="1" latinLnBrk="0" hangingPunct="1">
        <a:defRPr sz="2100" kern="1200">
          <a:solidFill>
            <a:schemeClr val="tx1"/>
          </a:solidFill>
          <a:latin typeface="+mn-lt"/>
          <a:ea typeface="+mn-ea"/>
          <a:cs typeface="+mn-cs"/>
        </a:defRPr>
      </a:lvl2pPr>
      <a:lvl3pPr marL="1031159" algn="l" defTabSz="1031159" rtl="0" eaLnBrk="1" latinLnBrk="0" hangingPunct="1">
        <a:defRPr sz="2100" kern="1200">
          <a:solidFill>
            <a:schemeClr val="tx1"/>
          </a:solidFill>
          <a:latin typeface="+mn-lt"/>
          <a:ea typeface="+mn-ea"/>
          <a:cs typeface="+mn-cs"/>
        </a:defRPr>
      </a:lvl3pPr>
      <a:lvl4pPr marL="1546737" algn="l" defTabSz="1031159" rtl="0" eaLnBrk="1" latinLnBrk="0" hangingPunct="1">
        <a:defRPr sz="2100" kern="1200">
          <a:solidFill>
            <a:schemeClr val="tx1"/>
          </a:solidFill>
          <a:latin typeface="+mn-lt"/>
          <a:ea typeface="+mn-ea"/>
          <a:cs typeface="+mn-cs"/>
        </a:defRPr>
      </a:lvl4pPr>
      <a:lvl5pPr marL="2062329" algn="l" defTabSz="1031159" rtl="0" eaLnBrk="1" latinLnBrk="0" hangingPunct="1">
        <a:defRPr sz="2100" kern="1200">
          <a:solidFill>
            <a:schemeClr val="tx1"/>
          </a:solidFill>
          <a:latin typeface="+mn-lt"/>
          <a:ea typeface="+mn-ea"/>
          <a:cs typeface="+mn-cs"/>
        </a:defRPr>
      </a:lvl5pPr>
      <a:lvl6pPr marL="2577901" algn="l" defTabSz="1031159" rtl="0" eaLnBrk="1" latinLnBrk="0" hangingPunct="1">
        <a:defRPr sz="2100" kern="1200">
          <a:solidFill>
            <a:schemeClr val="tx1"/>
          </a:solidFill>
          <a:latin typeface="+mn-lt"/>
          <a:ea typeface="+mn-ea"/>
          <a:cs typeface="+mn-cs"/>
        </a:defRPr>
      </a:lvl6pPr>
      <a:lvl7pPr marL="3093477" algn="l" defTabSz="1031159" rtl="0" eaLnBrk="1" latinLnBrk="0" hangingPunct="1">
        <a:defRPr sz="2100" kern="1200">
          <a:solidFill>
            <a:schemeClr val="tx1"/>
          </a:solidFill>
          <a:latin typeface="+mn-lt"/>
          <a:ea typeface="+mn-ea"/>
          <a:cs typeface="+mn-cs"/>
        </a:defRPr>
      </a:lvl7pPr>
      <a:lvl8pPr marL="3609065" algn="l" defTabSz="1031159" rtl="0" eaLnBrk="1" latinLnBrk="0" hangingPunct="1">
        <a:defRPr sz="2100" kern="1200">
          <a:solidFill>
            <a:schemeClr val="tx1"/>
          </a:solidFill>
          <a:latin typeface="+mn-lt"/>
          <a:ea typeface="+mn-ea"/>
          <a:cs typeface="+mn-cs"/>
        </a:defRPr>
      </a:lvl8pPr>
      <a:lvl9pPr marL="4124645" algn="l" defTabSz="1031159"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ailto:polivier.moix@hevs.ch"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43.jpeg"/><Relationship Id="rId5" Type="http://schemas.openxmlformats.org/officeDocument/2006/relationships/image" Target="../media/image39.png"/><Relationship Id="rId10" Type="http://schemas.openxmlformats.org/officeDocument/2006/relationships/image" Target="../media/image42.jpeg"/><Relationship Id="rId4" Type="http://schemas.openxmlformats.org/officeDocument/2006/relationships/image" Target="../media/image38.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png"/><Relationship Id="rId7"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6.jpeg"/><Relationship Id="rId4" Type="http://schemas.openxmlformats.org/officeDocument/2006/relationships/hyperlink" Target="https://www.cpps-vs.ch/hom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9.png"/><Relationship Id="rId4" Type="http://schemas.openxmlformats.org/officeDocument/2006/relationships/notesSlide" Target="../notesSlides/notesSlide7.xml"/><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58401" y="5998457"/>
            <a:ext cx="7485380" cy="1284252"/>
          </a:xfrm>
        </p:spPr>
        <p:txBody>
          <a:bodyPr/>
          <a:lstStyle/>
          <a:p>
            <a:pPr algn="ctr"/>
            <a:r>
              <a:rPr lang="fr-CH" sz="1800" dirty="0"/>
              <a:t>Aldo Vaccari</a:t>
            </a:r>
          </a:p>
          <a:p>
            <a:pPr algn="ctr"/>
            <a:r>
              <a:rPr lang="fr-CH" sz="1800" dirty="0"/>
              <a:t>HES-SO Valais</a:t>
            </a:r>
          </a:p>
          <a:p>
            <a:pPr algn="ctr"/>
            <a:r>
              <a:rPr lang="fr-CH" sz="1800" dirty="0">
                <a:hlinkClick r:id="rId3"/>
              </a:rPr>
              <a:t>aldo.vaccari@hevs.ch</a:t>
            </a:r>
            <a:r>
              <a:rPr lang="fr-CH" sz="1800" dirty="0"/>
              <a:t> </a:t>
            </a:r>
          </a:p>
          <a:p>
            <a:pPr algn="ctr"/>
            <a:endParaRPr lang="fr-CH" dirty="0"/>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246" y="1111806"/>
            <a:ext cx="9525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I:\RaD\SI-ET\Projets\CPPS\DocSiteInternet\FichiersAnneFred\Logo\logo CPP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3863" y="552482"/>
            <a:ext cx="5075147" cy="203460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703" y="234042"/>
            <a:ext cx="1027142" cy="624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6" descr="Image result for SED ethz"/>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6280" y="199294"/>
            <a:ext cx="1640345" cy="542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descr="Une image contenant symbole, Carmin&#10;&#10;Le contenu généré par l’IA peut être incorrect.">
            <a:extLst>
              <a:ext uri="{FF2B5EF4-FFF2-40B4-BE49-F238E27FC236}">
                <a16:creationId xmlns:a16="http://schemas.microsoft.com/office/drawing/2014/main" id="{F56F41A7-7563-30FB-BF75-B04AEB2609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pic>
        <p:nvPicPr>
          <p:cNvPr id="1026" name="Picture 2">
            <a:extLst>
              <a:ext uri="{FF2B5EF4-FFF2-40B4-BE49-F238E27FC236}">
                <a16:creationId xmlns:a16="http://schemas.microsoft.com/office/drawing/2014/main" id="{A5F87EEA-C4CF-8372-099F-AC7D765651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7834" y="2776924"/>
            <a:ext cx="4547204" cy="303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401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90116" y="-179809"/>
            <a:ext cx="7722964" cy="1224727"/>
          </a:xfrm>
        </p:spPr>
        <p:txBody>
          <a:bodyPr/>
          <a:lstStyle/>
          <a:p>
            <a:pPr algn="l"/>
            <a:r>
              <a:rPr lang="fr-CH" sz="3200" b="1" dirty="0"/>
              <a:t>Structure générale du contrôle</a:t>
            </a:r>
          </a:p>
        </p:txBody>
      </p:sp>
      <p:grpSp>
        <p:nvGrpSpPr>
          <p:cNvPr id="7" name="Group 6"/>
          <p:cNvGrpSpPr/>
          <p:nvPr/>
        </p:nvGrpSpPr>
        <p:grpSpPr>
          <a:xfrm>
            <a:off x="2790416" y="2372721"/>
            <a:ext cx="2266063" cy="2812066"/>
            <a:chOff x="2790416" y="2372721"/>
            <a:chExt cx="2266063" cy="2812066"/>
          </a:xfrm>
        </p:grpSpPr>
        <p:cxnSp>
          <p:nvCxnSpPr>
            <p:cNvPr id="9216" name="Straight Connector 9215"/>
            <p:cNvCxnSpPr>
              <a:cxnSpLocks/>
            </p:cNvCxnSpPr>
            <p:nvPr/>
          </p:nvCxnSpPr>
          <p:spPr>
            <a:xfrm>
              <a:off x="3654512" y="2736515"/>
              <a:ext cx="0" cy="2448272"/>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2790416" y="4259932"/>
              <a:ext cx="864096"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3654512" y="2736515"/>
              <a:ext cx="1401967"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a:off x="3654512" y="5184787"/>
              <a:ext cx="1401967"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9226" name="TextBox 9225"/>
            <p:cNvSpPr txBox="1"/>
            <p:nvPr/>
          </p:nvSpPr>
          <p:spPr>
            <a:xfrm>
              <a:off x="3330476" y="2372721"/>
              <a:ext cx="1200970" cy="415498"/>
            </a:xfrm>
            <a:prstGeom prst="rect">
              <a:avLst/>
            </a:prstGeom>
            <a:noFill/>
          </p:spPr>
          <p:txBody>
            <a:bodyPr wrap="none" rtlCol="0">
              <a:spAutoFit/>
            </a:bodyPr>
            <a:lstStyle/>
            <a:p>
              <a:r>
                <a:rPr lang="fr-CH" dirty="0">
                  <a:solidFill>
                    <a:srgbClr val="0070C0"/>
                  </a:solidFill>
                </a:rPr>
                <a:t>Ethernet</a:t>
              </a:r>
            </a:p>
          </p:txBody>
        </p:sp>
      </p:grpSp>
      <p:grpSp>
        <p:nvGrpSpPr>
          <p:cNvPr id="9" name="Group 8"/>
          <p:cNvGrpSpPr/>
          <p:nvPr/>
        </p:nvGrpSpPr>
        <p:grpSpPr>
          <a:xfrm>
            <a:off x="162124" y="1340152"/>
            <a:ext cx="3600450" cy="3952647"/>
            <a:chOff x="162124" y="1340152"/>
            <a:chExt cx="3600450" cy="3952647"/>
          </a:xfrm>
        </p:grpSpPr>
        <p:sp>
          <p:nvSpPr>
            <p:cNvPr id="197" name="Rectangle 5"/>
            <p:cNvSpPr>
              <a:spLocks noChangeArrowheads="1"/>
            </p:cNvSpPr>
            <p:nvPr/>
          </p:nvSpPr>
          <p:spPr bwMode="auto">
            <a:xfrm>
              <a:off x="162124" y="1340152"/>
              <a:ext cx="3600450" cy="88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800">
                  <a:solidFill>
                    <a:schemeClr val="tx1"/>
                  </a:solidFill>
                  <a:latin typeface="Arial" pitchFamily="34" charset="0"/>
                  <a:cs typeface="Times New Roman" pitchFamily="18" charset="0"/>
                </a:defRPr>
              </a:lvl1pPr>
              <a:lvl2pPr marL="742950" indent="-285750" eaLnBrk="0" hangingPunct="0">
                <a:spcBef>
                  <a:spcPct val="20000"/>
                </a:spcBef>
                <a:buChar char="–"/>
                <a:defRPr sz="2600">
                  <a:solidFill>
                    <a:schemeClr val="tx1"/>
                  </a:solidFill>
                  <a:latin typeface="Arial" pitchFamily="34" charset="0"/>
                  <a:cs typeface="Times New Roman" pitchFamily="18" charset="0"/>
                </a:defRPr>
              </a:lvl2pPr>
              <a:lvl3pPr marL="1143000" indent="-228600" eaLnBrk="0" hangingPunct="0">
                <a:spcBef>
                  <a:spcPct val="20000"/>
                </a:spcBef>
                <a:buChar char="•"/>
                <a:defRPr sz="2400">
                  <a:solidFill>
                    <a:schemeClr val="tx1"/>
                  </a:solidFill>
                  <a:latin typeface="Arial" pitchFamily="34" charset="0"/>
                  <a:cs typeface="Times New Roman" pitchFamily="18" charset="0"/>
                </a:defRPr>
              </a:lvl3pPr>
              <a:lvl4pPr marL="1600200" indent="-228600" eaLnBrk="0" hangingPunct="0">
                <a:spcBef>
                  <a:spcPct val="20000"/>
                </a:spcBef>
                <a:buChar char="–"/>
                <a:defRPr sz="2200">
                  <a:solidFill>
                    <a:schemeClr val="tx1"/>
                  </a:solidFill>
                  <a:latin typeface="Arial" pitchFamily="34" charset="0"/>
                  <a:cs typeface="Times New Roman" pitchFamily="18" charset="0"/>
                </a:defRPr>
              </a:lvl4pPr>
              <a:lvl5pPr marL="2057400" indent="-228600" eaLnBrk="0" hangingPunct="0">
                <a:spcBef>
                  <a:spcPct val="20000"/>
                </a:spcBef>
                <a:buChar char="»"/>
                <a:defRPr sz="2000">
                  <a:solidFill>
                    <a:schemeClr val="tx1"/>
                  </a:solidFill>
                  <a:latin typeface="Arial" pitchFamily="34"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9pPr>
            </a:lstStyle>
            <a:p>
              <a:pPr eaLnBrk="1" hangingPunct="1">
                <a:spcBef>
                  <a:spcPct val="0"/>
                </a:spcBef>
                <a:buFontTx/>
                <a:buNone/>
              </a:pPr>
              <a:r>
                <a:rPr lang="en-US" altLang="en-US" sz="2400" b="1" i="1" dirty="0">
                  <a:latin typeface="Arial Narrow" pitchFamily="34" charset="0"/>
                </a:rPr>
                <a:t>LabVIEW Everywhere !</a:t>
              </a:r>
            </a:p>
          </p:txBody>
        </p:sp>
        <p:pic>
          <p:nvPicPr>
            <p:cNvPr id="923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24" y="2913516"/>
              <a:ext cx="1615220" cy="237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9" name="TextBox 198"/>
          <p:cNvSpPr txBox="1"/>
          <p:nvPr/>
        </p:nvSpPr>
        <p:spPr>
          <a:xfrm>
            <a:off x="4431426" y="1325407"/>
            <a:ext cx="2499402" cy="415498"/>
          </a:xfrm>
          <a:prstGeom prst="rect">
            <a:avLst/>
          </a:prstGeom>
          <a:noFill/>
        </p:spPr>
        <p:txBody>
          <a:bodyPr wrap="none" rtlCol="0">
            <a:spAutoFit/>
          </a:bodyPr>
          <a:lstStyle/>
          <a:p>
            <a:r>
              <a:rPr lang="fr-CH" dirty="0" err="1">
                <a:solidFill>
                  <a:srgbClr val="0070C0"/>
                </a:solidFill>
              </a:rPr>
              <a:t>Multimedia</a:t>
            </a:r>
            <a:r>
              <a:rPr lang="fr-CH" dirty="0">
                <a:solidFill>
                  <a:srgbClr val="0070C0"/>
                </a:solidFill>
              </a:rPr>
              <a:t> Serveur</a:t>
            </a:r>
          </a:p>
        </p:txBody>
      </p:sp>
      <p:grpSp>
        <p:nvGrpSpPr>
          <p:cNvPr id="2" name="Group 1"/>
          <p:cNvGrpSpPr/>
          <p:nvPr/>
        </p:nvGrpSpPr>
        <p:grpSpPr>
          <a:xfrm>
            <a:off x="3887127" y="4290344"/>
            <a:ext cx="2877477" cy="2241347"/>
            <a:chOff x="4086560" y="3879544"/>
            <a:chExt cx="2877477" cy="2241347"/>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822" y="4153384"/>
              <a:ext cx="2695215" cy="1967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3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560" y="3879544"/>
              <a:ext cx="1173240" cy="855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0" name="TextBox 199"/>
            <p:cNvSpPr txBox="1"/>
            <p:nvPr/>
          </p:nvSpPr>
          <p:spPr>
            <a:xfrm>
              <a:off x="5275444" y="4099391"/>
              <a:ext cx="1474956" cy="415498"/>
            </a:xfrm>
            <a:prstGeom prst="rect">
              <a:avLst/>
            </a:prstGeom>
            <a:noFill/>
          </p:spPr>
          <p:txBody>
            <a:bodyPr wrap="none" rtlCol="0">
              <a:spAutoFit/>
            </a:bodyPr>
            <a:lstStyle/>
            <a:p>
              <a:r>
                <a:rPr lang="fr-CH" dirty="0">
                  <a:solidFill>
                    <a:srgbClr val="0070C0"/>
                  </a:solidFill>
                </a:rPr>
                <a:t>RT Control</a:t>
              </a:r>
            </a:p>
          </p:txBody>
        </p:sp>
      </p:grpSp>
      <p:grpSp>
        <p:nvGrpSpPr>
          <p:cNvPr id="3" name="Group 2"/>
          <p:cNvGrpSpPr/>
          <p:nvPr/>
        </p:nvGrpSpPr>
        <p:grpSpPr>
          <a:xfrm>
            <a:off x="6026511" y="2592499"/>
            <a:ext cx="4432757" cy="4566455"/>
            <a:chOff x="6026511" y="2592499"/>
            <a:chExt cx="4432757" cy="4566455"/>
          </a:xfrm>
        </p:grpSpPr>
        <p:sp>
          <p:nvSpPr>
            <p:cNvPr id="202" name="TextBox 201"/>
            <p:cNvSpPr txBox="1"/>
            <p:nvPr/>
          </p:nvSpPr>
          <p:spPr>
            <a:xfrm>
              <a:off x="7942682" y="4301237"/>
              <a:ext cx="2516586" cy="415498"/>
            </a:xfrm>
            <a:prstGeom prst="rect">
              <a:avLst/>
            </a:prstGeom>
            <a:noFill/>
          </p:spPr>
          <p:txBody>
            <a:bodyPr wrap="none" rtlCol="0">
              <a:spAutoFit/>
            </a:bodyPr>
            <a:lstStyle/>
            <a:p>
              <a:r>
                <a:rPr lang="fr-CH" dirty="0">
                  <a:solidFill>
                    <a:srgbClr val="00B050"/>
                  </a:solidFill>
                </a:rPr>
                <a:t>Digital &amp; </a:t>
              </a:r>
              <a:r>
                <a:rPr lang="fr-CH" dirty="0" err="1">
                  <a:solidFill>
                    <a:srgbClr val="00B050"/>
                  </a:solidFill>
                </a:rPr>
                <a:t>Analog</a:t>
              </a:r>
              <a:r>
                <a:rPr lang="fr-CH" dirty="0">
                  <a:solidFill>
                    <a:srgbClr val="00B050"/>
                  </a:solidFill>
                </a:rPr>
                <a:t> I/O</a:t>
              </a:r>
            </a:p>
          </p:txBody>
        </p:sp>
        <p:pic>
          <p:nvPicPr>
            <p:cNvPr id="20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6511" y="6069899"/>
              <a:ext cx="2962800" cy="1089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7" name="Straight Connector 206"/>
            <p:cNvCxnSpPr/>
            <p:nvPr/>
          </p:nvCxnSpPr>
          <p:spPr>
            <a:xfrm flipH="1">
              <a:off x="6649174" y="5616835"/>
              <a:ext cx="905220" cy="0"/>
            </a:xfrm>
            <a:prstGeom prst="line">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3736" y="4792520"/>
              <a:ext cx="980411" cy="108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6352" y="4801687"/>
              <a:ext cx="1034988" cy="905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Straight Connector 34">
              <a:extLst>
                <a:ext uri="{FF2B5EF4-FFF2-40B4-BE49-F238E27FC236}">
                  <a16:creationId xmlns:a16="http://schemas.microsoft.com/office/drawing/2014/main" id="{83F5C1A5-4BA7-4991-B10D-AA1B57D9F2B6}"/>
                </a:ext>
              </a:extLst>
            </p:cNvPr>
            <p:cNvCxnSpPr/>
            <p:nvPr/>
          </p:nvCxnSpPr>
          <p:spPr>
            <a:xfrm flipH="1">
              <a:off x="6348681" y="2592499"/>
              <a:ext cx="905220" cy="0"/>
            </a:xfrm>
            <a:prstGeom prst="line">
              <a:avLst/>
            </a:prstGeom>
            <a:ln w="3492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10" name="Image 9" descr="Une image contenant symbole, Carmin&#10;&#10;Le contenu généré par l’IA peut être incorrect.">
            <a:extLst>
              <a:ext uri="{FF2B5EF4-FFF2-40B4-BE49-F238E27FC236}">
                <a16:creationId xmlns:a16="http://schemas.microsoft.com/office/drawing/2014/main" id="{B17BF1B1-6038-E4D3-1CA4-381344B46B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pic>
        <p:nvPicPr>
          <p:cNvPr id="11" name="Picture 10">
            <a:extLst>
              <a:ext uri="{FF2B5EF4-FFF2-40B4-BE49-F238E27FC236}">
                <a16:creationId xmlns:a16="http://schemas.microsoft.com/office/drawing/2014/main" id="{16D44121-EF0C-4936-AE38-433302A6B2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53901" y="1682466"/>
            <a:ext cx="2633968" cy="1975476"/>
          </a:xfrm>
          <a:prstGeom prst="rect">
            <a:avLst/>
          </a:prstGeom>
        </p:spPr>
      </p:pic>
      <p:pic>
        <p:nvPicPr>
          <p:cNvPr id="14" name="Picture 13">
            <a:extLst>
              <a:ext uri="{FF2B5EF4-FFF2-40B4-BE49-F238E27FC236}">
                <a16:creationId xmlns:a16="http://schemas.microsoft.com/office/drawing/2014/main" id="{63B6FC85-A97A-43F3-A0DB-B51863A6C0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2255" y="3329168"/>
            <a:ext cx="2341126" cy="1755845"/>
          </a:xfrm>
          <a:prstGeom prst="rect">
            <a:avLst/>
          </a:prstGeom>
        </p:spPr>
      </p:pic>
      <p:pic>
        <p:nvPicPr>
          <p:cNvPr id="40" name="Picture 39">
            <a:extLst>
              <a:ext uri="{FF2B5EF4-FFF2-40B4-BE49-F238E27FC236}">
                <a16:creationId xmlns:a16="http://schemas.microsoft.com/office/drawing/2014/main" id="{4CFAF2BC-068A-4EFB-9CA5-7BC7709BDB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613489" y="1995072"/>
            <a:ext cx="2033335" cy="1525001"/>
          </a:xfrm>
          <a:prstGeom prst="rect">
            <a:avLst/>
          </a:prstGeom>
        </p:spPr>
      </p:pic>
    </p:spTree>
    <p:extLst>
      <p:ext uri="{BB962C8B-B14F-4D97-AF65-F5344CB8AC3E}">
        <p14:creationId xmlns:p14="http://schemas.microsoft.com/office/powerpoint/2010/main" val="4107811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53293" y="48027"/>
            <a:ext cx="7722964" cy="1224727"/>
          </a:xfrm>
        </p:spPr>
        <p:txBody>
          <a:bodyPr/>
          <a:lstStyle/>
          <a:p>
            <a:pPr algn="l"/>
            <a:r>
              <a:rPr lang="fr-CH" sz="2400" b="1" dirty="0"/>
              <a:t>Simulateur de séismes : Positionnement des vérins</a:t>
            </a:r>
          </a:p>
        </p:txBody>
      </p:sp>
      <p:grpSp>
        <p:nvGrpSpPr>
          <p:cNvPr id="4" name="Group 3"/>
          <p:cNvGrpSpPr/>
          <p:nvPr/>
        </p:nvGrpSpPr>
        <p:grpSpPr>
          <a:xfrm>
            <a:off x="133626" y="1692399"/>
            <a:ext cx="10437784" cy="4378490"/>
            <a:chOff x="133626" y="1692399"/>
            <a:chExt cx="10437784" cy="4378490"/>
          </a:xfrm>
        </p:grpSpPr>
        <p:cxnSp>
          <p:nvCxnSpPr>
            <p:cNvPr id="57" name="Straight Connector 56"/>
            <p:cNvCxnSpPr/>
            <p:nvPr/>
          </p:nvCxnSpPr>
          <p:spPr>
            <a:xfrm>
              <a:off x="2521145" y="2653348"/>
              <a:ext cx="21741" cy="2127173"/>
            </a:xfrm>
            <a:prstGeom prst="line">
              <a:avLst/>
            </a:prstGeom>
            <a:ln w="3175" cmpd="sng">
              <a:prstDash val="dot"/>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133626" y="3548562"/>
              <a:ext cx="4771644" cy="16045"/>
            </a:xfrm>
            <a:prstGeom prst="line">
              <a:avLst/>
            </a:prstGeom>
            <a:ln w="3175" cmpd="sng">
              <a:prstDash val="dot"/>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270136" y="1692399"/>
              <a:ext cx="10301274" cy="4378490"/>
              <a:chOff x="270136" y="1692399"/>
              <a:chExt cx="10301274" cy="4378490"/>
            </a:xfrm>
          </p:grpSpPr>
          <p:grpSp>
            <p:nvGrpSpPr>
              <p:cNvPr id="16" name="Group 15"/>
              <p:cNvGrpSpPr/>
              <p:nvPr/>
            </p:nvGrpSpPr>
            <p:grpSpPr>
              <a:xfrm>
                <a:off x="270136" y="1692399"/>
                <a:ext cx="4635134" cy="3208939"/>
                <a:chOff x="0" y="0"/>
                <a:chExt cx="5943600" cy="4114800"/>
              </a:xfrm>
            </p:grpSpPr>
            <p:grpSp>
              <p:nvGrpSpPr>
                <p:cNvPr id="17" name="Group 16"/>
                <p:cNvGrpSpPr/>
                <p:nvPr/>
              </p:nvGrpSpPr>
              <p:grpSpPr>
                <a:xfrm>
                  <a:off x="0" y="0"/>
                  <a:ext cx="5943600" cy="4114800"/>
                  <a:chOff x="0" y="0"/>
                  <a:chExt cx="5943600" cy="4114800"/>
                </a:xfrm>
              </p:grpSpPr>
              <p:grpSp>
                <p:nvGrpSpPr>
                  <p:cNvPr id="19" name="Group 18"/>
                  <p:cNvGrpSpPr/>
                  <p:nvPr/>
                </p:nvGrpSpPr>
                <p:grpSpPr>
                  <a:xfrm>
                    <a:off x="0" y="0"/>
                    <a:ext cx="5943600" cy="4114800"/>
                    <a:chOff x="0" y="0"/>
                    <a:chExt cx="5943600" cy="4114800"/>
                  </a:xfrm>
                </p:grpSpPr>
                <p:grpSp>
                  <p:nvGrpSpPr>
                    <p:cNvPr id="24" name="Group 23"/>
                    <p:cNvGrpSpPr/>
                    <p:nvPr/>
                  </p:nvGrpSpPr>
                  <p:grpSpPr>
                    <a:xfrm>
                      <a:off x="0" y="0"/>
                      <a:ext cx="5943600" cy="4114800"/>
                      <a:chOff x="266700" y="-342900"/>
                      <a:chExt cx="5943600" cy="4114800"/>
                    </a:xfrm>
                  </p:grpSpPr>
                  <p:sp>
                    <p:nvSpPr>
                      <p:cNvPr id="32" name="Rectangle 31"/>
                      <p:cNvSpPr/>
                      <p:nvPr/>
                    </p:nvSpPr>
                    <p:spPr>
                      <a:xfrm>
                        <a:off x="571500" y="0"/>
                        <a:ext cx="5257800" cy="3200400"/>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33" name="Rectangle 32"/>
                      <p:cNvSpPr/>
                      <p:nvPr/>
                    </p:nvSpPr>
                    <p:spPr>
                      <a:xfrm>
                        <a:off x="1143000" y="457200"/>
                        <a:ext cx="4114800" cy="2286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34" name="Rectangle 33"/>
                      <p:cNvSpPr/>
                      <p:nvPr/>
                    </p:nvSpPr>
                    <p:spPr>
                      <a:xfrm rot="492129">
                        <a:off x="1821286" y="975702"/>
                        <a:ext cx="2699554" cy="1303821"/>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35" name="Connector 23"/>
                      <p:cNvSpPr/>
                      <p:nvPr/>
                    </p:nvSpPr>
                    <p:spPr>
                      <a:xfrm>
                        <a:off x="4381500" y="-342900"/>
                        <a:ext cx="1714500" cy="1714500"/>
                      </a:xfrm>
                      <a:prstGeom prst="flowChartConnector">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36" name="Connector 24"/>
                      <p:cNvSpPr/>
                      <p:nvPr/>
                    </p:nvSpPr>
                    <p:spPr>
                      <a:xfrm>
                        <a:off x="266700" y="1866900"/>
                        <a:ext cx="1676400" cy="1676400"/>
                      </a:xfrm>
                      <a:prstGeom prst="flowChartConnector">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37" name="Connector 25"/>
                      <p:cNvSpPr/>
                      <p:nvPr/>
                    </p:nvSpPr>
                    <p:spPr>
                      <a:xfrm>
                        <a:off x="4267200" y="1828800"/>
                        <a:ext cx="1943100" cy="1943100"/>
                      </a:xfrm>
                      <a:prstGeom prst="flowChartConnector">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38" name="Connector 26"/>
                      <p:cNvSpPr/>
                      <p:nvPr/>
                    </p:nvSpPr>
                    <p:spPr>
                      <a:xfrm>
                        <a:off x="266700" y="-342900"/>
                        <a:ext cx="1714500" cy="1714500"/>
                      </a:xfrm>
                      <a:prstGeom prst="flowChartConnector">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grpSp>
                <p:cxnSp>
                  <p:nvCxnSpPr>
                    <p:cNvPr id="25" name="Straight Arrow Connector 24"/>
                    <p:cNvCxnSpPr/>
                    <p:nvPr/>
                  </p:nvCxnSpPr>
                  <p:spPr>
                    <a:xfrm>
                      <a:off x="899161" y="800100"/>
                      <a:ext cx="777239" cy="332604"/>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p:nvPr/>
                  </p:nvCxnSpPr>
                  <p:spPr>
                    <a:xfrm flipV="1">
                      <a:off x="914400" y="2400300"/>
                      <a:ext cx="571500" cy="685800"/>
                    </a:xfrm>
                    <a:prstGeom prst="straightConnector1">
                      <a:avLst/>
                    </a:prstGeom>
                    <a:ln>
                      <a:solidFill>
                        <a:srgbClr val="000000"/>
                      </a:solidFill>
                      <a:tailEnd type="arrow"/>
                    </a:ln>
                  </p:spPr>
                  <p:style>
                    <a:lnRef idx="2">
                      <a:schemeClr val="accent2"/>
                    </a:lnRef>
                    <a:fillRef idx="0">
                      <a:schemeClr val="accent2"/>
                    </a:fillRef>
                    <a:effectRef idx="1">
                      <a:schemeClr val="accent2"/>
                    </a:effectRef>
                    <a:fontRef idx="minor">
                      <a:schemeClr val="tx1"/>
                    </a:fontRef>
                  </p:style>
                </p:cxnSp>
                <p:cxnSp>
                  <p:nvCxnSpPr>
                    <p:cNvPr id="28" name="Straight Arrow Connector 27"/>
                    <p:cNvCxnSpPr/>
                    <p:nvPr/>
                  </p:nvCxnSpPr>
                  <p:spPr>
                    <a:xfrm flipH="1" flipV="1">
                      <a:off x="4114801" y="2857501"/>
                      <a:ext cx="876299" cy="228600"/>
                    </a:xfrm>
                    <a:prstGeom prst="straightConnector1">
                      <a:avLst/>
                    </a:prstGeom>
                    <a:ln>
                      <a:solidFill>
                        <a:srgbClr val="000000"/>
                      </a:solidFill>
                      <a:tailEnd type="arrow"/>
                    </a:ln>
                  </p:spPr>
                  <p:style>
                    <a:lnRef idx="2">
                      <a:schemeClr val="accent2"/>
                    </a:lnRef>
                    <a:fillRef idx="0">
                      <a:schemeClr val="accent2"/>
                    </a:fillRef>
                    <a:effectRef idx="1">
                      <a:schemeClr val="accent2"/>
                    </a:effectRef>
                    <a:fontRef idx="minor">
                      <a:schemeClr val="tx1"/>
                    </a:fontRef>
                  </p:style>
                </p:cxnSp>
                <p:sp>
                  <p:nvSpPr>
                    <p:cNvPr id="29" name="Rectangle 28"/>
                    <p:cNvSpPr/>
                    <p:nvPr/>
                  </p:nvSpPr>
                  <p:spPr>
                    <a:xfrm rot="21319646">
                      <a:off x="1564640" y="1328420"/>
                      <a:ext cx="2699385" cy="1303655"/>
                    </a:xfrm>
                    <a:prstGeom prst="rect">
                      <a:avLst/>
                    </a:prstGeom>
                    <a:noFill/>
                    <a:ln w="28575" cmpd="sng">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cxnSp>
                  <p:nvCxnSpPr>
                    <p:cNvPr id="30" name="Straight Arrow Connector 29"/>
                    <p:cNvCxnSpPr/>
                    <p:nvPr/>
                  </p:nvCxnSpPr>
                  <p:spPr>
                    <a:xfrm flipH="1" flipV="1">
                      <a:off x="4343400" y="2514600"/>
                      <a:ext cx="647700" cy="571501"/>
                    </a:xfrm>
                    <a:prstGeom prst="straightConnector1">
                      <a:avLst/>
                    </a:prstGeom>
                    <a:ln>
                      <a:solidFill>
                        <a:srgbClr val="000000"/>
                      </a:solidFill>
                      <a:prstDash val="dash"/>
                      <a:tailEnd type="arrow"/>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p:nvPr/>
                  </p:nvCxnSpPr>
                  <p:spPr>
                    <a:xfrm flipV="1">
                      <a:off x="914400" y="2743200"/>
                      <a:ext cx="685800" cy="342900"/>
                    </a:xfrm>
                    <a:prstGeom prst="straightConnector1">
                      <a:avLst/>
                    </a:prstGeom>
                    <a:ln>
                      <a:solidFill>
                        <a:srgbClr val="000000"/>
                      </a:solidFill>
                      <a:prstDash val="dash"/>
                      <a:tailEnd type="arrow"/>
                    </a:ln>
                  </p:spPr>
                  <p:style>
                    <a:lnRef idx="2">
                      <a:schemeClr val="accent2"/>
                    </a:lnRef>
                    <a:fillRef idx="0">
                      <a:schemeClr val="accent2"/>
                    </a:fillRef>
                    <a:effectRef idx="1">
                      <a:schemeClr val="accent2"/>
                    </a:effectRef>
                    <a:fontRef idx="minor">
                      <a:schemeClr val="tx1"/>
                    </a:fontRef>
                  </p:style>
                </p:cxnSp>
              </p:grpSp>
              <p:cxnSp>
                <p:nvCxnSpPr>
                  <p:cNvPr id="20" name="Straight Arrow Connector 19"/>
                  <p:cNvCxnSpPr/>
                  <p:nvPr/>
                </p:nvCxnSpPr>
                <p:spPr>
                  <a:xfrm flipH="1">
                    <a:off x="4343400" y="800100"/>
                    <a:ext cx="685800" cy="685800"/>
                  </a:xfrm>
                  <a:prstGeom prst="straightConnector1">
                    <a:avLst/>
                  </a:prstGeom>
                  <a:ln>
                    <a:solidFill>
                      <a:srgbClr val="000000"/>
                    </a:solidFill>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H="1">
                    <a:off x="4229100" y="800100"/>
                    <a:ext cx="800100" cy="457200"/>
                  </a:xfrm>
                  <a:prstGeom prst="straightConnector1">
                    <a:avLst/>
                  </a:prstGeom>
                  <a:ln>
                    <a:solidFill>
                      <a:srgbClr val="000000"/>
                    </a:solidFill>
                    <a:prstDash val="dash"/>
                    <a:tailEnd type="arrow"/>
                  </a:ln>
                </p:spPr>
                <p:style>
                  <a:lnRef idx="2">
                    <a:schemeClr val="accent2"/>
                  </a:lnRef>
                  <a:fillRef idx="0">
                    <a:schemeClr val="accent2"/>
                  </a:fillRef>
                  <a:effectRef idx="1">
                    <a:schemeClr val="accent2"/>
                  </a:effectRef>
                  <a:fontRef idx="minor">
                    <a:schemeClr val="tx1"/>
                  </a:fontRef>
                </p:style>
              </p:cxnSp>
            </p:grpSp>
            <p:cxnSp>
              <p:nvCxnSpPr>
                <p:cNvPr id="18" name="Straight Arrow Connector 17"/>
                <p:cNvCxnSpPr/>
                <p:nvPr/>
              </p:nvCxnSpPr>
              <p:spPr>
                <a:xfrm>
                  <a:off x="914400" y="800100"/>
                  <a:ext cx="571500" cy="685800"/>
                </a:xfrm>
                <a:prstGeom prst="straightConnector1">
                  <a:avLst/>
                </a:prstGeom>
                <a:ln>
                  <a:solidFill>
                    <a:schemeClr val="tx1"/>
                  </a:solidFill>
                  <a:prstDash val="dash"/>
                  <a:tailEnd type="arrow"/>
                </a:ln>
              </p:spPr>
              <p:style>
                <a:lnRef idx="2">
                  <a:schemeClr val="accent2"/>
                </a:lnRef>
                <a:fillRef idx="0">
                  <a:schemeClr val="accent2"/>
                </a:fillRef>
                <a:effectRef idx="1">
                  <a:schemeClr val="accent2"/>
                </a:effectRef>
                <a:fontRef idx="minor">
                  <a:schemeClr val="tx1"/>
                </a:fontRef>
              </p:style>
            </p:cxnSp>
          </p:grpSp>
          <p:sp>
            <p:nvSpPr>
              <p:cNvPr id="61" name="ZoneTexte 240"/>
              <p:cNvSpPr txBox="1"/>
              <p:nvPr/>
            </p:nvSpPr>
            <p:spPr>
              <a:xfrm>
                <a:off x="274266" y="4901338"/>
                <a:ext cx="10297144" cy="1169551"/>
              </a:xfrm>
              <a:prstGeom prst="rect">
                <a:avLst/>
              </a:prstGeom>
              <a:noFill/>
            </p:spPr>
            <p:txBody>
              <a:bodyPr wrap="square" rtlCol="0">
                <a:spAutoFit/>
              </a:bodyPr>
              <a:lstStyle/>
              <a:p>
                <a:r>
                  <a:rPr lang="fr-CH" sz="1400" dirty="0">
                    <a:solidFill>
                      <a:schemeClr val="tx1"/>
                    </a:solidFill>
                  </a:rPr>
                  <a:t>     Positionnement en X</a:t>
                </a:r>
              </a:p>
              <a:p>
                <a:pPr marL="1760983" lvl="3" indent="-285750">
                  <a:buFont typeface="Arial" panose="020B0604020202020204" pitchFamily="34" charset="0"/>
                  <a:buChar char="•"/>
                </a:pPr>
                <a:r>
                  <a:rPr lang="fr-CH" sz="1400" dirty="0"/>
                  <a:t>Plusieurs configurations de la table sont possibles avec la même longueurs de vérins</a:t>
                </a:r>
              </a:p>
              <a:p>
                <a:pPr marL="1760983" lvl="3" indent="-285750">
                  <a:buFont typeface="Arial" panose="020B0604020202020204" pitchFamily="34" charset="0"/>
                  <a:buChar char="•"/>
                </a:pPr>
                <a:r>
                  <a:rPr lang="fr-CH" sz="1400" dirty="0"/>
                  <a:t>Apporte des difficultés dans l’algorithme de calcul de la position de la table.</a:t>
                </a:r>
              </a:p>
              <a:p>
                <a:pPr marL="1760983" lvl="3" indent="-285750">
                  <a:buFont typeface="Arial" panose="020B0604020202020204" pitchFamily="34" charset="0"/>
                  <a:buChar char="•"/>
                </a:pPr>
                <a:r>
                  <a:rPr lang="fr-CH" sz="1400" dirty="0"/>
                  <a:t>Uniquement possible avec un algorithme de minimisation numérique (</a:t>
                </a:r>
                <a:r>
                  <a:rPr lang="fr-CH" sz="1400" dirty="0" err="1"/>
                  <a:t>p.e</a:t>
                </a:r>
                <a:r>
                  <a:rPr lang="fr-CH" sz="1400" dirty="0"/>
                  <a:t>. Newton-</a:t>
                </a:r>
                <a:r>
                  <a:rPr lang="fr-CH" sz="1400" dirty="0" err="1"/>
                  <a:t>Raphson</a:t>
                </a:r>
                <a:r>
                  <a:rPr lang="fr-CH" sz="1400" dirty="0"/>
                  <a:t>)</a:t>
                </a:r>
                <a:r>
                  <a:rPr lang="fr-CH" sz="1400" dirty="0">
                    <a:solidFill>
                      <a:schemeClr val="tx1"/>
                    </a:solidFill>
                  </a:rPr>
                  <a:t>        </a:t>
                </a:r>
              </a:p>
              <a:p>
                <a:r>
                  <a:rPr lang="fr-CH" sz="1400" dirty="0">
                    <a:solidFill>
                      <a:schemeClr val="tx1"/>
                    </a:solidFill>
                  </a:rPr>
                  <a:t>     </a:t>
                </a:r>
              </a:p>
            </p:txBody>
          </p:sp>
        </p:grpSp>
      </p:grpSp>
      <p:grpSp>
        <p:nvGrpSpPr>
          <p:cNvPr id="3" name="Group 2"/>
          <p:cNvGrpSpPr/>
          <p:nvPr/>
        </p:nvGrpSpPr>
        <p:grpSpPr>
          <a:xfrm>
            <a:off x="305682" y="1620391"/>
            <a:ext cx="10377182" cy="5153158"/>
            <a:chOff x="270136" y="1656395"/>
            <a:chExt cx="10377182" cy="5153158"/>
          </a:xfrm>
        </p:grpSpPr>
        <p:grpSp>
          <p:nvGrpSpPr>
            <p:cNvPr id="39" name="Group 38"/>
            <p:cNvGrpSpPr/>
            <p:nvPr/>
          </p:nvGrpSpPr>
          <p:grpSpPr>
            <a:xfrm>
              <a:off x="5290228" y="1656395"/>
              <a:ext cx="5357090" cy="3124126"/>
              <a:chOff x="0" y="0"/>
              <a:chExt cx="6743700" cy="3932764"/>
            </a:xfrm>
          </p:grpSpPr>
          <p:grpSp>
            <p:nvGrpSpPr>
              <p:cNvPr id="40" name="Group 39"/>
              <p:cNvGrpSpPr/>
              <p:nvPr/>
            </p:nvGrpSpPr>
            <p:grpSpPr>
              <a:xfrm>
                <a:off x="228600" y="342900"/>
                <a:ext cx="6400800" cy="3200400"/>
                <a:chOff x="0" y="0"/>
                <a:chExt cx="6400800" cy="3200400"/>
              </a:xfrm>
            </p:grpSpPr>
            <p:grpSp>
              <p:nvGrpSpPr>
                <p:cNvPr id="43" name="Group 42"/>
                <p:cNvGrpSpPr/>
                <p:nvPr/>
              </p:nvGrpSpPr>
              <p:grpSpPr>
                <a:xfrm>
                  <a:off x="0" y="0"/>
                  <a:ext cx="6400800" cy="3200400"/>
                  <a:chOff x="0" y="0"/>
                  <a:chExt cx="6400800" cy="3200400"/>
                </a:xfrm>
              </p:grpSpPr>
              <p:sp>
                <p:nvSpPr>
                  <p:cNvPr id="48" name="Rectangle 47"/>
                  <p:cNvSpPr/>
                  <p:nvPr/>
                </p:nvSpPr>
                <p:spPr>
                  <a:xfrm>
                    <a:off x="571500" y="0"/>
                    <a:ext cx="5257800" cy="3200400"/>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49" name="Rectangle 48"/>
                  <p:cNvSpPr/>
                  <p:nvPr/>
                </p:nvSpPr>
                <p:spPr>
                  <a:xfrm>
                    <a:off x="1143000" y="457200"/>
                    <a:ext cx="4114800" cy="2286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50" name="Rectangle 49"/>
                  <p:cNvSpPr/>
                  <p:nvPr/>
                </p:nvSpPr>
                <p:spPr>
                  <a:xfrm rot="20966984">
                    <a:off x="1922649" y="905382"/>
                    <a:ext cx="2514600" cy="1257300"/>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51" name="Connector 10"/>
                  <p:cNvSpPr/>
                  <p:nvPr/>
                </p:nvSpPr>
                <p:spPr>
                  <a:xfrm>
                    <a:off x="4114800" y="228600"/>
                    <a:ext cx="2286000" cy="2286000"/>
                  </a:xfrm>
                  <a:prstGeom prst="flowChartConnector">
                    <a:avLst/>
                  </a:prstGeom>
                  <a:noFill/>
                  <a:ln>
                    <a:prstDash val="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52" name="Connector 11"/>
                  <p:cNvSpPr/>
                  <p:nvPr/>
                </p:nvSpPr>
                <p:spPr>
                  <a:xfrm>
                    <a:off x="0" y="571500"/>
                    <a:ext cx="2286000" cy="2286000"/>
                  </a:xfrm>
                  <a:prstGeom prst="flowChartConnector">
                    <a:avLst/>
                  </a:prstGeom>
                  <a:noFill/>
                  <a:ln>
                    <a:prstDash val="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53" name="Connector 12"/>
                  <p:cNvSpPr/>
                  <p:nvPr/>
                </p:nvSpPr>
                <p:spPr>
                  <a:xfrm>
                    <a:off x="4572000" y="1028700"/>
                    <a:ext cx="1371600" cy="1371600"/>
                  </a:xfrm>
                  <a:prstGeom prst="flowChartConnector">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54" name="Connector 13"/>
                  <p:cNvSpPr/>
                  <p:nvPr/>
                </p:nvSpPr>
                <p:spPr>
                  <a:xfrm>
                    <a:off x="457200" y="685800"/>
                    <a:ext cx="1371600" cy="1371600"/>
                  </a:xfrm>
                  <a:prstGeom prst="flowChartConnector">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grpSp>
            <p:cxnSp>
              <p:nvCxnSpPr>
                <p:cNvPr id="44" name="Straight Arrow Connector 43"/>
                <p:cNvCxnSpPr/>
                <p:nvPr/>
              </p:nvCxnSpPr>
              <p:spPr>
                <a:xfrm flipV="1">
                  <a:off x="1143000" y="1143000"/>
                  <a:ext cx="685800" cy="34290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45" name="Straight Arrow Connector 44"/>
                <p:cNvCxnSpPr/>
                <p:nvPr/>
              </p:nvCxnSpPr>
              <p:spPr>
                <a:xfrm>
                  <a:off x="1143000" y="1714500"/>
                  <a:ext cx="914400" cy="685800"/>
                </a:xfrm>
                <a:prstGeom prst="straightConnector1">
                  <a:avLst/>
                </a:prstGeom>
                <a:ln>
                  <a:solidFill>
                    <a:srgbClr val="000000"/>
                  </a:solidFill>
                  <a:tailEnd type="arrow"/>
                </a:ln>
              </p:spPr>
              <p:style>
                <a:lnRef idx="2">
                  <a:schemeClr val="accent2"/>
                </a:lnRef>
                <a:fillRef idx="0">
                  <a:schemeClr val="accent2"/>
                </a:fillRef>
                <a:effectRef idx="1">
                  <a:schemeClr val="accent2"/>
                </a:effectRef>
                <a:fontRef idx="minor">
                  <a:schemeClr val="tx1"/>
                </a:fontRef>
              </p:style>
            </p:cxnSp>
            <p:cxnSp>
              <p:nvCxnSpPr>
                <p:cNvPr id="46" name="Straight Arrow Connector 45"/>
                <p:cNvCxnSpPr/>
                <p:nvPr/>
              </p:nvCxnSpPr>
              <p:spPr>
                <a:xfrm flipH="1" flipV="1">
                  <a:off x="4343400" y="685800"/>
                  <a:ext cx="914400" cy="800100"/>
                </a:xfrm>
                <a:prstGeom prst="straightConnector1">
                  <a:avLst/>
                </a:prstGeom>
                <a:ln>
                  <a:solidFill>
                    <a:srgbClr val="000000"/>
                  </a:solidFill>
                  <a:tailEnd type="arrow"/>
                </a:ln>
              </p:spPr>
              <p:style>
                <a:lnRef idx="2">
                  <a:schemeClr val="accent2"/>
                </a:lnRef>
                <a:fillRef idx="0">
                  <a:schemeClr val="accent2"/>
                </a:fillRef>
                <a:effectRef idx="1">
                  <a:schemeClr val="accent2"/>
                </a:effectRef>
                <a:fontRef idx="minor">
                  <a:schemeClr val="tx1"/>
                </a:fontRef>
              </p:style>
            </p:cxnSp>
            <p:cxnSp>
              <p:nvCxnSpPr>
                <p:cNvPr id="47" name="Straight Arrow Connector 46"/>
                <p:cNvCxnSpPr/>
                <p:nvPr/>
              </p:nvCxnSpPr>
              <p:spPr>
                <a:xfrm flipH="1">
                  <a:off x="4572000" y="1714500"/>
                  <a:ext cx="685800" cy="228600"/>
                </a:xfrm>
                <a:prstGeom prst="straightConnector1">
                  <a:avLst/>
                </a:prstGeom>
                <a:ln>
                  <a:solidFill>
                    <a:srgbClr val="000000"/>
                  </a:solidFill>
                  <a:tailEnd type="arrow"/>
                </a:ln>
              </p:spPr>
              <p:style>
                <a:lnRef idx="2">
                  <a:schemeClr val="accent2"/>
                </a:lnRef>
                <a:fillRef idx="0">
                  <a:schemeClr val="accent2"/>
                </a:fillRef>
                <a:effectRef idx="1">
                  <a:schemeClr val="accent2"/>
                </a:effectRef>
                <a:fontRef idx="minor">
                  <a:schemeClr val="tx1"/>
                </a:fontRef>
              </p:style>
            </p:cxnSp>
          </p:grpSp>
          <p:cxnSp>
            <p:nvCxnSpPr>
              <p:cNvPr id="41" name="Straight Connector 40"/>
              <p:cNvCxnSpPr/>
              <p:nvPr/>
            </p:nvCxnSpPr>
            <p:spPr>
              <a:xfrm>
                <a:off x="3429000" y="0"/>
                <a:ext cx="0" cy="3932764"/>
              </a:xfrm>
              <a:prstGeom prst="line">
                <a:avLst/>
              </a:prstGeom>
              <a:ln w="3175" cmpd="sng">
                <a:prstDash val="dot"/>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0" y="1943100"/>
                <a:ext cx="6743700" cy="0"/>
              </a:xfrm>
              <a:prstGeom prst="line">
                <a:avLst/>
              </a:prstGeom>
              <a:ln w="3175" cmpd="sng">
                <a:prstDash val="dot"/>
              </a:ln>
            </p:spPr>
            <p:style>
              <a:lnRef idx="2">
                <a:schemeClr val="accent1"/>
              </a:lnRef>
              <a:fillRef idx="0">
                <a:schemeClr val="accent1"/>
              </a:fillRef>
              <a:effectRef idx="1">
                <a:schemeClr val="accent1"/>
              </a:effectRef>
              <a:fontRef idx="minor">
                <a:schemeClr val="tx1"/>
              </a:fontRef>
            </p:style>
          </p:cxnSp>
        </p:grpSp>
        <p:sp>
          <p:nvSpPr>
            <p:cNvPr id="64" name="ZoneTexte 240"/>
            <p:cNvSpPr txBox="1"/>
            <p:nvPr/>
          </p:nvSpPr>
          <p:spPr>
            <a:xfrm>
              <a:off x="270136" y="6070889"/>
              <a:ext cx="10297144" cy="738664"/>
            </a:xfrm>
            <a:prstGeom prst="rect">
              <a:avLst/>
            </a:prstGeom>
            <a:noFill/>
          </p:spPr>
          <p:txBody>
            <a:bodyPr wrap="square" rtlCol="0">
              <a:spAutoFit/>
            </a:bodyPr>
            <a:lstStyle/>
            <a:p>
              <a:r>
                <a:rPr lang="fr-CH" sz="1400" dirty="0">
                  <a:solidFill>
                    <a:schemeClr val="tx1"/>
                  </a:solidFill>
                </a:rPr>
                <a:t>     Positionnement en V</a:t>
              </a:r>
            </a:p>
            <a:p>
              <a:pPr marL="1760983" lvl="3" indent="-285750">
                <a:buFont typeface="Arial" panose="020B0604020202020204" pitchFamily="34" charset="0"/>
                <a:buChar char="•"/>
              </a:pPr>
              <a:r>
                <a:rPr lang="fr-CH" sz="1400" dirty="0">
                  <a:solidFill>
                    <a:schemeClr val="tx1"/>
                  </a:solidFill>
                </a:rPr>
                <a:t>Pour des longueurs de vérins donnés, la table possède uniquement une position.</a:t>
              </a:r>
            </a:p>
            <a:p>
              <a:pPr marL="1760983" lvl="3" indent="-285750">
                <a:buFont typeface="Arial" panose="020B0604020202020204" pitchFamily="34" charset="0"/>
                <a:buChar char="•"/>
              </a:pPr>
              <a:r>
                <a:rPr lang="fr-CH" sz="1400" dirty="0"/>
                <a:t>Calcul de la position de la table à partir de simple équations trigonométrique</a:t>
              </a:r>
              <a:endParaRPr lang="fr-CH" sz="1400" dirty="0">
                <a:solidFill>
                  <a:schemeClr val="tx1"/>
                </a:solidFill>
              </a:endParaRPr>
            </a:p>
          </p:txBody>
        </p:sp>
      </p:grpSp>
      <p:pic>
        <p:nvPicPr>
          <p:cNvPr id="5" name="Image 4" descr="Une image contenant symbole, Carmin&#10;&#10;Le contenu généré par l’IA peut être incorrect.">
            <a:extLst>
              <a:ext uri="{FF2B5EF4-FFF2-40B4-BE49-F238E27FC236}">
                <a16:creationId xmlns:a16="http://schemas.microsoft.com/office/drawing/2014/main" id="{C0BE6F97-6460-5BB9-6D7C-8F7DFB202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spTree>
    <p:extLst>
      <p:ext uri="{BB962C8B-B14F-4D97-AF65-F5344CB8AC3E}">
        <p14:creationId xmlns:p14="http://schemas.microsoft.com/office/powerpoint/2010/main" val="338648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symbole, Carmin&#10;&#10;Le contenu généré par l’IA peut être incorrect.">
            <a:extLst>
              <a:ext uri="{FF2B5EF4-FFF2-40B4-BE49-F238E27FC236}">
                <a16:creationId xmlns:a16="http://schemas.microsoft.com/office/drawing/2014/main" id="{357B2A96-4C69-C439-0D9F-CB7BB5ED1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grpSp>
        <p:nvGrpSpPr>
          <p:cNvPr id="7" name="Group 6"/>
          <p:cNvGrpSpPr/>
          <p:nvPr/>
        </p:nvGrpSpPr>
        <p:grpSpPr>
          <a:xfrm>
            <a:off x="6786860" y="1799994"/>
            <a:ext cx="3173276" cy="4479101"/>
            <a:chOff x="6786860" y="1799994"/>
            <a:chExt cx="3173276" cy="4479101"/>
          </a:xfrm>
        </p:grpSpPr>
        <p:grpSp>
          <p:nvGrpSpPr>
            <p:cNvPr id="6" name="Group 5"/>
            <p:cNvGrpSpPr/>
            <p:nvPr/>
          </p:nvGrpSpPr>
          <p:grpSpPr>
            <a:xfrm>
              <a:off x="6786860" y="1799994"/>
              <a:ext cx="3173276" cy="4479101"/>
              <a:chOff x="6786860" y="1799994"/>
              <a:chExt cx="3173276" cy="4479101"/>
            </a:xfrm>
          </p:grpSpPr>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6117" y="1799994"/>
                <a:ext cx="1759095" cy="1759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6117" y="1958226"/>
                <a:ext cx="497482" cy="497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3" name="Straight Arrow Connector 42"/>
              <p:cNvCxnSpPr/>
              <p:nvPr/>
            </p:nvCxnSpPr>
            <p:spPr>
              <a:xfrm>
                <a:off x="7105972" y="3420591"/>
                <a:ext cx="43697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5" name="ZoneTexte 240"/>
              <p:cNvSpPr txBox="1"/>
              <p:nvPr/>
            </p:nvSpPr>
            <p:spPr>
              <a:xfrm>
                <a:off x="6822864" y="3251604"/>
                <a:ext cx="468052" cy="276999"/>
              </a:xfrm>
              <a:prstGeom prst="rect">
                <a:avLst/>
              </a:prstGeom>
              <a:noFill/>
            </p:spPr>
            <p:txBody>
              <a:bodyPr wrap="square" rtlCol="0">
                <a:spAutoFit/>
              </a:bodyPr>
              <a:lstStyle/>
              <a:p>
                <a:r>
                  <a:rPr lang="fr-CH" sz="1200" dirty="0"/>
                  <a:t>X</a:t>
                </a:r>
                <a:r>
                  <a:rPr lang="fr-CH" sz="1200" dirty="0">
                    <a:solidFill>
                      <a:schemeClr val="tx1"/>
                    </a:solidFill>
                  </a:rPr>
                  <a:t>1</a:t>
                </a:r>
              </a:p>
            </p:txBody>
          </p:sp>
          <p:cxnSp>
            <p:nvCxnSpPr>
              <p:cNvPr id="48" name="Straight Arrow Connector 47"/>
              <p:cNvCxnSpPr/>
              <p:nvPr/>
            </p:nvCxnSpPr>
            <p:spPr>
              <a:xfrm>
                <a:off x="7123913" y="2455708"/>
                <a:ext cx="0" cy="981877"/>
              </a:xfrm>
              <a:prstGeom prst="straightConnector1">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8623064" y="2270669"/>
                <a:ext cx="1085221" cy="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7123913" y="2455708"/>
                <a:ext cx="1219998" cy="0"/>
              </a:xfrm>
              <a:prstGeom prst="straightConnector1">
                <a:avLst/>
              </a:prstGeom>
              <a:ln w="31750">
                <a:tailEnd type="none"/>
              </a:ln>
            </p:spPr>
            <p:style>
              <a:lnRef idx="1">
                <a:schemeClr val="accent1"/>
              </a:lnRef>
              <a:fillRef idx="0">
                <a:schemeClr val="accent1"/>
              </a:fillRef>
              <a:effectRef idx="0">
                <a:schemeClr val="accent1"/>
              </a:effectRef>
              <a:fontRef idx="minor">
                <a:schemeClr val="tx1"/>
              </a:fontRef>
            </p:style>
          </p:cxnSp>
          <p:pic>
            <p:nvPicPr>
              <p:cNvPr id="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041" y="4520000"/>
                <a:ext cx="1759095" cy="1759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1041" y="4678232"/>
                <a:ext cx="497482" cy="497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1" name="Straight Arrow Connector 90"/>
              <p:cNvCxnSpPr/>
              <p:nvPr/>
            </p:nvCxnSpPr>
            <p:spPr>
              <a:xfrm>
                <a:off x="7110896" y="6140597"/>
                <a:ext cx="43697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92" name="ZoneTexte 240"/>
              <p:cNvSpPr txBox="1"/>
              <p:nvPr/>
            </p:nvSpPr>
            <p:spPr>
              <a:xfrm>
                <a:off x="6786860" y="5987908"/>
                <a:ext cx="468052" cy="276999"/>
              </a:xfrm>
              <a:prstGeom prst="rect">
                <a:avLst/>
              </a:prstGeom>
              <a:noFill/>
            </p:spPr>
            <p:txBody>
              <a:bodyPr wrap="square" rtlCol="0">
                <a:spAutoFit/>
              </a:bodyPr>
              <a:lstStyle/>
              <a:p>
                <a:r>
                  <a:rPr lang="fr-CH" sz="1200" dirty="0"/>
                  <a:t>X4</a:t>
                </a:r>
                <a:endParaRPr lang="fr-CH" sz="1200" dirty="0">
                  <a:solidFill>
                    <a:schemeClr val="tx1"/>
                  </a:solidFill>
                </a:endParaRPr>
              </a:p>
            </p:txBody>
          </p:sp>
          <p:cxnSp>
            <p:nvCxnSpPr>
              <p:cNvPr id="93" name="Straight Arrow Connector 92"/>
              <p:cNvCxnSpPr/>
              <p:nvPr/>
            </p:nvCxnSpPr>
            <p:spPr>
              <a:xfrm>
                <a:off x="7128837" y="5175714"/>
                <a:ext cx="0" cy="981877"/>
              </a:xfrm>
              <a:prstGeom prst="straightConnector1">
                <a:avLst/>
              </a:prstGeom>
              <a:ln w="31750">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8627988" y="4990675"/>
                <a:ext cx="1085221" cy="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7128837" y="5175714"/>
                <a:ext cx="1219998" cy="0"/>
              </a:xfrm>
              <a:prstGeom prst="straightConnector1">
                <a:avLst/>
              </a:prstGeom>
              <a:ln w="31750">
                <a:tailEnd type="none"/>
              </a:ln>
            </p:spPr>
            <p:style>
              <a:lnRef idx="1">
                <a:schemeClr val="accent1"/>
              </a:lnRef>
              <a:fillRef idx="0">
                <a:schemeClr val="accent1"/>
              </a:fillRef>
              <a:effectRef idx="0">
                <a:schemeClr val="accent1"/>
              </a:effectRef>
              <a:fontRef idx="minor">
                <a:schemeClr val="tx1"/>
              </a:fontRef>
            </p:style>
          </p:cxnSp>
          <p:sp>
            <p:nvSpPr>
              <p:cNvPr id="113" name="ZoneTexte 240"/>
              <p:cNvSpPr txBox="1"/>
              <p:nvPr/>
            </p:nvSpPr>
            <p:spPr>
              <a:xfrm>
                <a:off x="8854214" y="2027468"/>
                <a:ext cx="734799" cy="276999"/>
              </a:xfrm>
              <a:prstGeom prst="rect">
                <a:avLst/>
              </a:prstGeom>
              <a:noFill/>
            </p:spPr>
            <p:txBody>
              <a:bodyPr wrap="square" rtlCol="0">
                <a:spAutoFit/>
              </a:bodyPr>
              <a:lstStyle/>
              <a:p>
                <a:r>
                  <a:rPr lang="fr-CH" sz="1200" dirty="0"/>
                  <a:t>Laser </a:t>
                </a:r>
                <a:r>
                  <a:rPr lang="fr-CH" sz="1200" dirty="0">
                    <a:solidFill>
                      <a:schemeClr val="tx1"/>
                    </a:solidFill>
                  </a:rPr>
                  <a:t>1</a:t>
                </a:r>
              </a:p>
            </p:txBody>
          </p:sp>
          <p:sp>
            <p:nvSpPr>
              <p:cNvPr id="114" name="ZoneTexte 240"/>
              <p:cNvSpPr txBox="1"/>
              <p:nvPr/>
            </p:nvSpPr>
            <p:spPr>
              <a:xfrm>
                <a:off x="8788251" y="4727768"/>
                <a:ext cx="734799" cy="276999"/>
              </a:xfrm>
              <a:prstGeom prst="rect">
                <a:avLst/>
              </a:prstGeom>
              <a:noFill/>
            </p:spPr>
            <p:txBody>
              <a:bodyPr wrap="square" rtlCol="0">
                <a:spAutoFit/>
              </a:bodyPr>
              <a:lstStyle/>
              <a:p>
                <a:r>
                  <a:rPr lang="fr-CH" sz="1200" dirty="0"/>
                  <a:t>Laser 4</a:t>
                </a:r>
                <a:endParaRPr lang="fr-CH" sz="1200" dirty="0">
                  <a:solidFill>
                    <a:schemeClr val="tx1"/>
                  </a:solidFill>
                </a:endParaRPr>
              </a:p>
            </p:txBody>
          </p:sp>
          <p:cxnSp>
            <p:nvCxnSpPr>
              <p:cNvPr id="120" name="Straight Arrow Connector 119"/>
              <p:cNvCxnSpPr/>
              <p:nvPr/>
            </p:nvCxnSpPr>
            <p:spPr>
              <a:xfrm>
                <a:off x="7110896" y="4070231"/>
                <a:ext cx="43697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7105972" y="4661808"/>
                <a:ext cx="43697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22" name="ZoneTexte 240"/>
              <p:cNvSpPr txBox="1"/>
              <p:nvPr/>
            </p:nvSpPr>
            <p:spPr>
              <a:xfrm>
                <a:off x="6786860" y="3935680"/>
                <a:ext cx="468052" cy="276999"/>
              </a:xfrm>
              <a:prstGeom prst="rect">
                <a:avLst/>
              </a:prstGeom>
              <a:noFill/>
            </p:spPr>
            <p:txBody>
              <a:bodyPr wrap="square" rtlCol="0">
                <a:spAutoFit/>
              </a:bodyPr>
              <a:lstStyle/>
              <a:p>
                <a:r>
                  <a:rPr lang="fr-CH" sz="1200" dirty="0"/>
                  <a:t>X2</a:t>
                </a:r>
                <a:endParaRPr lang="fr-CH" sz="1200" dirty="0">
                  <a:solidFill>
                    <a:schemeClr val="tx1"/>
                  </a:solidFill>
                </a:endParaRPr>
              </a:p>
            </p:txBody>
          </p:sp>
          <p:sp>
            <p:nvSpPr>
              <p:cNvPr id="123" name="ZoneTexte 240"/>
              <p:cNvSpPr txBox="1"/>
              <p:nvPr/>
            </p:nvSpPr>
            <p:spPr>
              <a:xfrm>
                <a:off x="6786860" y="4580608"/>
                <a:ext cx="468052" cy="276999"/>
              </a:xfrm>
              <a:prstGeom prst="rect">
                <a:avLst/>
              </a:prstGeom>
              <a:noFill/>
            </p:spPr>
            <p:txBody>
              <a:bodyPr wrap="square" rtlCol="0">
                <a:spAutoFit/>
              </a:bodyPr>
              <a:lstStyle/>
              <a:p>
                <a:r>
                  <a:rPr lang="fr-CH" sz="1200" dirty="0"/>
                  <a:t>X3</a:t>
                </a:r>
                <a:endParaRPr lang="fr-CH" sz="1200" dirty="0">
                  <a:solidFill>
                    <a:schemeClr val="tx1"/>
                  </a:solidFill>
                </a:endParaRPr>
              </a:p>
            </p:txBody>
          </p:sp>
        </p:grpSp>
        <p:cxnSp>
          <p:nvCxnSpPr>
            <p:cNvPr id="61" name="Straight Arrow Connector 60"/>
            <p:cNvCxnSpPr/>
            <p:nvPr/>
          </p:nvCxnSpPr>
          <p:spPr>
            <a:xfrm flipV="1">
              <a:off x="9708285" y="2243812"/>
              <a:ext cx="0" cy="545807"/>
            </a:xfrm>
            <a:prstGeom prst="straightConnector1">
              <a:avLst/>
            </a:prstGeom>
            <a:ln w="3175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9713209" y="4963818"/>
              <a:ext cx="0" cy="545807"/>
            </a:xfrm>
            <a:prstGeom prst="straightConnector1">
              <a:avLst/>
            </a:prstGeom>
            <a:ln w="3175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8" name="Titre 1"/>
          <p:cNvSpPr>
            <a:spLocks noGrp="1"/>
          </p:cNvSpPr>
          <p:nvPr>
            <p:ph type="ctrTitle"/>
          </p:nvPr>
        </p:nvSpPr>
        <p:spPr>
          <a:xfrm>
            <a:off x="53293" y="48027"/>
            <a:ext cx="7722964" cy="1224727"/>
          </a:xfrm>
        </p:spPr>
        <p:txBody>
          <a:bodyPr/>
          <a:lstStyle/>
          <a:p>
            <a:pPr algn="l"/>
            <a:r>
              <a:rPr lang="fr-CH" sz="2400" b="1" dirty="0"/>
              <a:t>Simulateur de séismes : stratégie de contrôle</a:t>
            </a:r>
          </a:p>
        </p:txBody>
      </p:sp>
      <p:sp>
        <p:nvSpPr>
          <p:cNvPr id="27" name="ZoneTexte 240"/>
          <p:cNvSpPr txBox="1"/>
          <p:nvPr/>
        </p:nvSpPr>
        <p:spPr>
          <a:xfrm>
            <a:off x="162124" y="1116335"/>
            <a:ext cx="8388932" cy="338554"/>
          </a:xfrm>
          <a:prstGeom prst="rect">
            <a:avLst/>
          </a:prstGeom>
          <a:noFill/>
        </p:spPr>
        <p:txBody>
          <a:bodyPr wrap="square" rtlCol="0">
            <a:spAutoFit/>
          </a:bodyPr>
          <a:lstStyle/>
          <a:p>
            <a:r>
              <a:rPr lang="fr-CH" sz="1600" dirty="0">
                <a:solidFill>
                  <a:schemeClr val="tx1"/>
                </a:solidFill>
              </a:rPr>
              <a:t>Mesures des longueurs des 4 vérins par des capteurs laser, 4 PID </a:t>
            </a:r>
            <a:r>
              <a:rPr lang="fr-CH" sz="1600" dirty="0" err="1">
                <a:solidFill>
                  <a:schemeClr val="tx1"/>
                </a:solidFill>
              </a:rPr>
              <a:t>controller</a:t>
            </a:r>
            <a:r>
              <a:rPr lang="fr-CH" sz="1600" dirty="0">
                <a:solidFill>
                  <a:schemeClr val="tx1"/>
                </a:solidFill>
              </a:rPr>
              <a:t> dans FPGA</a:t>
            </a:r>
          </a:p>
        </p:txBody>
      </p:sp>
      <p:grpSp>
        <p:nvGrpSpPr>
          <p:cNvPr id="3" name="Group 2"/>
          <p:cNvGrpSpPr/>
          <p:nvPr/>
        </p:nvGrpSpPr>
        <p:grpSpPr>
          <a:xfrm>
            <a:off x="445708" y="2161612"/>
            <a:ext cx="2243062" cy="3779259"/>
            <a:chOff x="445708" y="2161612"/>
            <a:chExt cx="2243062" cy="3779259"/>
          </a:xfrm>
        </p:grpSpPr>
        <p:pic>
          <p:nvPicPr>
            <p:cNvPr id="31" name="Picture 2" descr="http://fr.flossmanuals.net/arduino/_booki/arduino/static/projets_oscilloscope_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704"/>
            <a:stretch/>
          </p:blipFill>
          <p:spPr bwMode="auto">
            <a:xfrm>
              <a:off x="456251" y="2620595"/>
              <a:ext cx="1722833" cy="12601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2" descr="http://fr.flossmanuals.net/arduino/_booki/arduino/static/projets_oscilloscope_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704"/>
            <a:stretch/>
          </p:blipFill>
          <p:spPr bwMode="auto">
            <a:xfrm flipH="1" flipV="1">
              <a:off x="445708" y="4680707"/>
              <a:ext cx="1722833" cy="12601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8" name="ZoneTexte 240"/>
            <p:cNvSpPr txBox="1"/>
            <p:nvPr/>
          </p:nvSpPr>
          <p:spPr>
            <a:xfrm>
              <a:off x="583744" y="2161612"/>
              <a:ext cx="1846632" cy="430887"/>
            </a:xfrm>
            <a:prstGeom prst="rect">
              <a:avLst/>
            </a:prstGeom>
            <a:noFill/>
          </p:spPr>
          <p:txBody>
            <a:bodyPr wrap="square" rtlCol="0">
              <a:spAutoFit/>
            </a:bodyPr>
            <a:lstStyle/>
            <a:p>
              <a:r>
                <a:rPr lang="fr-CH" sz="1100" dirty="0">
                  <a:solidFill>
                    <a:schemeClr val="tx1"/>
                  </a:solidFill>
                </a:rPr>
                <a:t>Mouvements en x</a:t>
              </a:r>
            </a:p>
            <a:p>
              <a:r>
                <a:rPr lang="fr-CH" sz="1100" dirty="0"/>
                <a:t>(1 </a:t>
              </a:r>
              <a:r>
                <a:rPr lang="fr-CH" sz="1100" dirty="0" err="1"/>
                <a:t>sample</a:t>
              </a:r>
              <a:r>
                <a:rPr lang="fr-CH" sz="1100" dirty="0"/>
                <a:t> / 10ms)</a:t>
              </a:r>
              <a:endParaRPr lang="fr-CH" sz="1100" dirty="0">
                <a:solidFill>
                  <a:schemeClr val="tx1"/>
                </a:solidFill>
              </a:endParaRPr>
            </a:p>
          </p:txBody>
        </p:sp>
        <p:sp>
          <p:nvSpPr>
            <p:cNvPr id="139" name="ZoneTexte 252"/>
            <p:cNvSpPr txBox="1"/>
            <p:nvPr/>
          </p:nvSpPr>
          <p:spPr>
            <a:xfrm>
              <a:off x="594172" y="4213840"/>
              <a:ext cx="1980220" cy="430887"/>
            </a:xfrm>
            <a:prstGeom prst="rect">
              <a:avLst/>
            </a:prstGeom>
            <a:noFill/>
          </p:spPr>
          <p:txBody>
            <a:bodyPr wrap="square" rtlCol="0">
              <a:spAutoFit/>
            </a:bodyPr>
            <a:lstStyle/>
            <a:p>
              <a:r>
                <a:rPr lang="fr-CH" sz="1100" dirty="0">
                  <a:solidFill>
                    <a:schemeClr val="tx1"/>
                  </a:solidFill>
                </a:rPr>
                <a:t>Mouvements en y</a:t>
              </a:r>
            </a:p>
            <a:p>
              <a:r>
                <a:rPr lang="fr-CH" sz="1100" dirty="0"/>
                <a:t>(1 </a:t>
              </a:r>
              <a:r>
                <a:rPr lang="fr-CH" sz="1100" dirty="0" err="1"/>
                <a:t>sample</a:t>
              </a:r>
              <a:r>
                <a:rPr lang="fr-CH" sz="1100" dirty="0"/>
                <a:t> / 10 ms)</a:t>
              </a:r>
              <a:endParaRPr lang="fr-CH" sz="1100" dirty="0">
                <a:solidFill>
                  <a:schemeClr val="tx1"/>
                </a:solidFill>
              </a:endParaRPr>
            </a:p>
          </p:txBody>
        </p:sp>
        <p:cxnSp>
          <p:nvCxnSpPr>
            <p:cNvPr id="4" name="Straight Arrow Connector 3"/>
            <p:cNvCxnSpPr/>
            <p:nvPr/>
          </p:nvCxnSpPr>
          <p:spPr>
            <a:xfrm>
              <a:off x="2179084" y="3244712"/>
              <a:ext cx="496205"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192565" y="5184787"/>
              <a:ext cx="496205"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7" name="ZoneTexte 240"/>
            <p:cNvSpPr txBox="1"/>
            <p:nvPr/>
          </p:nvSpPr>
          <p:spPr>
            <a:xfrm>
              <a:off x="2191211" y="2927568"/>
              <a:ext cx="468052" cy="276999"/>
            </a:xfrm>
            <a:prstGeom prst="rect">
              <a:avLst/>
            </a:prstGeom>
            <a:noFill/>
          </p:spPr>
          <p:txBody>
            <a:bodyPr wrap="square" rtlCol="0">
              <a:spAutoFit/>
            </a:bodyPr>
            <a:lstStyle/>
            <a:p>
              <a:r>
                <a:rPr lang="fr-CH" sz="1200" dirty="0" err="1">
                  <a:solidFill>
                    <a:schemeClr val="tx1"/>
                  </a:solidFill>
                </a:rPr>
                <a:t>Wtx</a:t>
              </a:r>
              <a:endParaRPr lang="fr-CH" sz="1200" dirty="0">
                <a:solidFill>
                  <a:schemeClr val="tx1"/>
                </a:solidFill>
              </a:endParaRPr>
            </a:p>
          </p:txBody>
        </p:sp>
        <p:sp>
          <p:nvSpPr>
            <p:cNvPr id="38" name="ZoneTexte 240"/>
            <p:cNvSpPr txBox="1"/>
            <p:nvPr/>
          </p:nvSpPr>
          <p:spPr>
            <a:xfrm>
              <a:off x="2160346" y="4860751"/>
              <a:ext cx="468052" cy="276999"/>
            </a:xfrm>
            <a:prstGeom prst="rect">
              <a:avLst/>
            </a:prstGeom>
            <a:noFill/>
          </p:spPr>
          <p:txBody>
            <a:bodyPr wrap="square" rtlCol="0">
              <a:spAutoFit/>
            </a:bodyPr>
            <a:lstStyle/>
            <a:p>
              <a:r>
                <a:rPr lang="fr-CH" sz="1200" dirty="0" err="1">
                  <a:solidFill>
                    <a:schemeClr val="tx1"/>
                  </a:solidFill>
                </a:rPr>
                <a:t>Wty</a:t>
              </a:r>
              <a:endParaRPr lang="fr-CH" sz="1200" dirty="0">
                <a:solidFill>
                  <a:schemeClr val="tx1"/>
                </a:solidFill>
              </a:endParaRPr>
            </a:p>
          </p:txBody>
        </p:sp>
      </p:grpSp>
      <p:grpSp>
        <p:nvGrpSpPr>
          <p:cNvPr id="10" name="Group 9"/>
          <p:cNvGrpSpPr/>
          <p:nvPr/>
        </p:nvGrpSpPr>
        <p:grpSpPr>
          <a:xfrm>
            <a:off x="5302393" y="1593264"/>
            <a:ext cx="4122784" cy="4858287"/>
            <a:chOff x="5302393" y="1593264"/>
            <a:chExt cx="4122784" cy="4858287"/>
          </a:xfrm>
        </p:grpSpPr>
        <p:cxnSp>
          <p:nvCxnSpPr>
            <p:cNvPr id="54" name="Straight Arrow Connector 53"/>
            <p:cNvCxnSpPr/>
            <p:nvPr/>
          </p:nvCxnSpPr>
          <p:spPr>
            <a:xfrm flipV="1">
              <a:off x="8849290" y="3697590"/>
              <a:ext cx="570963" cy="2320"/>
            </a:xfrm>
            <a:prstGeom prst="straightConnector1">
              <a:avLst/>
            </a:prstGeom>
            <a:ln w="3175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9420253" y="2534111"/>
              <a:ext cx="0" cy="1163479"/>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8032865" y="3706303"/>
              <a:ext cx="590199" cy="2320"/>
            </a:xfrm>
            <a:prstGeom prst="straightConnector1">
              <a:avLst/>
            </a:prstGeom>
            <a:ln w="31750">
              <a:solidFill>
                <a:srgbClr val="FFC000"/>
              </a:solidFill>
              <a:tailEnd type="none"/>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2393" y="1593264"/>
              <a:ext cx="980411" cy="108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2" name="Straight Arrow Connector 71"/>
            <p:cNvCxnSpPr/>
            <p:nvPr/>
          </p:nvCxnSpPr>
          <p:spPr>
            <a:xfrm flipV="1">
              <a:off x="6270789" y="2268463"/>
              <a:ext cx="1776211" cy="2320"/>
            </a:xfrm>
            <a:prstGeom prst="straightConnector1">
              <a:avLst/>
            </a:prstGeom>
            <a:ln w="3175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8047000" y="2268463"/>
              <a:ext cx="0" cy="2717040"/>
            </a:xfrm>
            <a:prstGeom prst="straightConnector1">
              <a:avLst/>
            </a:prstGeom>
            <a:ln w="3175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8854214" y="6417596"/>
              <a:ext cx="570963" cy="2320"/>
            </a:xfrm>
            <a:prstGeom prst="straightConnector1">
              <a:avLst/>
            </a:prstGeom>
            <a:ln w="3175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9425177" y="5254117"/>
              <a:ext cx="0" cy="1163479"/>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8037789" y="6426309"/>
              <a:ext cx="590199" cy="2320"/>
            </a:xfrm>
            <a:prstGeom prst="straightConnector1">
              <a:avLst/>
            </a:prstGeom>
            <a:ln w="3175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8051924" y="4988469"/>
              <a:ext cx="0" cy="1463082"/>
            </a:xfrm>
            <a:prstGeom prst="straightConnector1">
              <a:avLst/>
            </a:prstGeom>
            <a:ln w="31750">
              <a:solidFill>
                <a:srgbClr val="FFC000"/>
              </a:solidFill>
              <a:tailEnd type="none"/>
            </a:ln>
          </p:spPr>
          <p:style>
            <a:lnRef idx="1">
              <a:schemeClr val="accent1"/>
            </a:lnRef>
            <a:fillRef idx="0">
              <a:schemeClr val="accent1"/>
            </a:fillRef>
            <a:effectRef idx="0">
              <a:schemeClr val="accent1"/>
            </a:effectRef>
            <a:fontRef idx="minor">
              <a:schemeClr val="tx1"/>
            </a:fontRef>
          </p:style>
        </p:cxnSp>
        <p:sp>
          <p:nvSpPr>
            <p:cNvPr id="133" name="ZoneTexte 240"/>
            <p:cNvSpPr txBox="1"/>
            <p:nvPr/>
          </p:nvSpPr>
          <p:spPr>
            <a:xfrm>
              <a:off x="6300639" y="1979347"/>
              <a:ext cx="734799" cy="276999"/>
            </a:xfrm>
            <a:prstGeom prst="rect">
              <a:avLst/>
            </a:prstGeom>
            <a:noFill/>
          </p:spPr>
          <p:txBody>
            <a:bodyPr wrap="square" rtlCol="0">
              <a:spAutoFit/>
            </a:bodyPr>
            <a:lstStyle/>
            <a:p>
              <a:r>
                <a:rPr lang="fr-CH" sz="1200" dirty="0"/>
                <a:t>HP</a:t>
              </a:r>
              <a:endParaRPr lang="fr-CH" sz="1200" dirty="0">
                <a:solidFill>
                  <a:schemeClr val="tx1"/>
                </a:solidFill>
              </a:endParaRPr>
            </a:p>
          </p:txBody>
        </p:sp>
      </p:grpSp>
      <p:grpSp>
        <p:nvGrpSpPr>
          <p:cNvPr id="5" name="Group 4"/>
          <p:cNvGrpSpPr/>
          <p:nvPr/>
        </p:nvGrpSpPr>
        <p:grpSpPr>
          <a:xfrm>
            <a:off x="2675288" y="1770794"/>
            <a:ext cx="4872580" cy="4725328"/>
            <a:chOff x="2675288" y="1770794"/>
            <a:chExt cx="4872580" cy="4725328"/>
          </a:xfrm>
        </p:grpSpPr>
        <p:sp>
          <p:nvSpPr>
            <p:cNvPr id="2" name="Rounded Rectangle 1"/>
            <p:cNvSpPr/>
            <p:nvPr/>
          </p:nvSpPr>
          <p:spPr>
            <a:xfrm>
              <a:off x="2675288" y="2272180"/>
              <a:ext cx="2491392" cy="4223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9" name="ZoneTexte 240"/>
            <p:cNvSpPr txBox="1"/>
            <p:nvPr/>
          </p:nvSpPr>
          <p:spPr>
            <a:xfrm>
              <a:off x="3032016" y="1770794"/>
              <a:ext cx="1846632" cy="430887"/>
            </a:xfrm>
            <a:prstGeom prst="rect">
              <a:avLst/>
            </a:prstGeom>
            <a:noFill/>
          </p:spPr>
          <p:txBody>
            <a:bodyPr wrap="square" rtlCol="0">
              <a:spAutoFit/>
            </a:bodyPr>
            <a:lstStyle/>
            <a:p>
              <a:r>
                <a:rPr lang="fr-CH" sz="1100" dirty="0">
                  <a:solidFill>
                    <a:schemeClr val="tx1"/>
                  </a:solidFill>
                </a:rPr>
                <a:t>Calcul des 4 consignes de longueur  des vérins</a:t>
              </a:r>
            </a:p>
          </p:txBody>
        </p:sp>
        <p:cxnSp>
          <p:nvCxnSpPr>
            <p:cNvPr id="33" name="Straight Arrow Connector 32"/>
            <p:cNvCxnSpPr/>
            <p:nvPr/>
          </p:nvCxnSpPr>
          <p:spPr>
            <a:xfrm>
              <a:off x="5166680" y="3277736"/>
              <a:ext cx="2376264"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192533" y="3926215"/>
              <a:ext cx="2350411"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192533" y="5956661"/>
              <a:ext cx="2355335" cy="2506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9" name="ZoneTexte 240"/>
            <p:cNvSpPr txBox="1"/>
            <p:nvPr/>
          </p:nvSpPr>
          <p:spPr>
            <a:xfrm>
              <a:off x="5274692" y="2932220"/>
              <a:ext cx="468052" cy="276999"/>
            </a:xfrm>
            <a:prstGeom prst="rect">
              <a:avLst/>
            </a:prstGeom>
            <a:noFill/>
          </p:spPr>
          <p:txBody>
            <a:bodyPr wrap="square" rtlCol="0">
              <a:spAutoFit/>
            </a:bodyPr>
            <a:lstStyle/>
            <a:p>
              <a:r>
                <a:rPr lang="fr-CH" sz="1200" dirty="0">
                  <a:solidFill>
                    <a:schemeClr val="tx1"/>
                  </a:solidFill>
                </a:rPr>
                <a:t>W1</a:t>
              </a:r>
            </a:p>
          </p:txBody>
        </p:sp>
        <p:sp>
          <p:nvSpPr>
            <p:cNvPr id="40" name="ZoneTexte 240"/>
            <p:cNvSpPr txBox="1"/>
            <p:nvPr/>
          </p:nvSpPr>
          <p:spPr>
            <a:xfrm>
              <a:off x="5285550" y="3599811"/>
              <a:ext cx="468052" cy="276999"/>
            </a:xfrm>
            <a:prstGeom prst="rect">
              <a:avLst/>
            </a:prstGeom>
            <a:noFill/>
          </p:spPr>
          <p:txBody>
            <a:bodyPr wrap="square" rtlCol="0">
              <a:spAutoFit/>
            </a:bodyPr>
            <a:lstStyle/>
            <a:p>
              <a:r>
                <a:rPr lang="fr-CH" sz="1200" dirty="0">
                  <a:solidFill>
                    <a:schemeClr val="tx1"/>
                  </a:solidFill>
                </a:rPr>
                <a:t>W2</a:t>
              </a:r>
            </a:p>
          </p:txBody>
        </p:sp>
        <p:sp>
          <p:nvSpPr>
            <p:cNvPr id="41" name="ZoneTexte 240"/>
            <p:cNvSpPr txBox="1"/>
            <p:nvPr/>
          </p:nvSpPr>
          <p:spPr>
            <a:xfrm>
              <a:off x="5285550" y="4212679"/>
              <a:ext cx="468052" cy="276999"/>
            </a:xfrm>
            <a:prstGeom prst="rect">
              <a:avLst/>
            </a:prstGeom>
            <a:noFill/>
          </p:spPr>
          <p:txBody>
            <a:bodyPr wrap="square" rtlCol="0">
              <a:spAutoFit/>
            </a:bodyPr>
            <a:lstStyle/>
            <a:p>
              <a:r>
                <a:rPr lang="fr-CH" sz="1200" dirty="0">
                  <a:solidFill>
                    <a:schemeClr val="tx1"/>
                  </a:solidFill>
                </a:rPr>
                <a:t>W3</a:t>
              </a:r>
            </a:p>
          </p:txBody>
        </p:sp>
        <p:sp>
          <p:nvSpPr>
            <p:cNvPr id="42" name="ZoneTexte 240"/>
            <p:cNvSpPr txBox="1"/>
            <p:nvPr/>
          </p:nvSpPr>
          <p:spPr>
            <a:xfrm>
              <a:off x="5223792" y="5630806"/>
              <a:ext cx="468052" cy="276999"/>
            </a:xfrm>
            <a:prstGeom prst="rect">
              <a:avLst/>
            </a:prstGeom>
            <a:noFill/>
          </p:spPr>
          <p:txBody>
            <a:bodyPr wrap="square" rtlCol="0">
              <a:spAutoFit/>
            </a:bodyPr>
            <a:lstStyle/>
            <a:p>
              <a:r>
                <a:rPr lang="fr-CH" sz="1200" dirty="0">
                  <a:solidFill>
                    <a:schemeClr val="tx1"/>
                  </a:solidFill>
                </a:rPr>
                <a:t>W4</a:t>
              </a:r>
            </a:p>
          </p:txBody>
        </p:sp>
        <p:cxnSp>
          <p:nvCxnSpPr>
            <p:cNvPr id="119" name="Straight Arrow Connector 118"/>
            <p:cNvCxnSpPr/>
            <p:nvPr/>
          </p:nvCxnSpPr>
          <p:spPr>
            <a:xfrm>
              <a:off x="5192533" y="4534963"/>
              <a:ext cx="2350411"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4532" y="3112923"/>
              <a:ext cx="1952904" cy="302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0374" y="2416513"/>
              <a:ext cx="2161220" cy="670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412189" y="2927568"/>
            <a:ext cx="1912675" cy="3568553"/>
            <a:chOff x="7412189" y="2927568"/>
            <a:chExt cx="1912675" cy="3568553"/>
          </a:xfrm>
        </p:grpSpPr>
        <p:grpSp>
          <p:nvGrpSpPr>
            <p:cNvPr id="12" name="Groupe 32"/>
            <p:cNvGrpSpPr/>
            <p:nvPr/>
          </p:nvGrpSpPr>
          <p:grpSpPr>
            <a:xfrm rot="5400000">
              <a:off x="8449115" y="3383617"/>
              <a:ext cx="571548" cy="213448"/>
              <a:chOff x="8678155" y="2117054"/>
              <a:chExt cx="540060" cy="248304"/>
            </a:xfrm>
          </p:grpSpPr>
          <p:grpSp>
            <p:nvGrpSpPr>
              <p:cNvPr id="13" name="Groupe 26"/>
              <p:cNvGrpSpPr/>
              <p:nvPr/>
            </p:nvGrpSpPr>
            <p:grpSpPr>
              <a:xfrm>
                <a:off x="8678155" y="2166347"/>
                <a:ext cx="252028" cy="149718"/>
                <a:chOff x="8678155" y="2159967"/>
                <a:chExt cx="252028" cy="149718"/>
              </a:xfrm>
            </p:grpSpPr>
            <p:sp>
              <p:nvSpPr>
                <p:cNvPr id="17" name="Rectangle 16"/>
                <p:cNvSpPr/>
                <p:nvPr/>
              </p:nvSpPr>
              <p:spPr bwMode="auto">
                <a:xfrm>
                  <a:off x="8678155" y="2159967"/>
                  <a:ext cx="252028" cy="14971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CH" sz="20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cxnSp>
              <p:nvCxnSpPr>
                <p:cNvPr id="18" name="Connecteur droit 14"/>
                <p:cNvCxnSpPr/>
                <p:nvPr/>
              </p:nvCxnSpPr>
              <p:spPr bwMode="auto">
                <a:xfrm flipH="1">
                  <a:off x="8732161" y="2159967"/>
                  <a:ext cx="126014" cy="149718"/>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Groupe 29"/>
              <p:cNvGrpSpPr/>
              <p:nvPr/>
            </p:nvGrpSpPr>
            <p:grpSpPr>
              <a:xfrm>
                <a:off x="9074199" y="2117054"/>
                <a:ext cx="144016" cy="248304"/>
                <a:chOff x="8210103" y="1531759"/>
                <a:chExt cx="144016" cy="248304"/>
              </a:xfrm>
            </p:grpSpPr>
            <p:sp>
              <p:nvSpPr>
                <p:cNvPr id="15" name="Triangle isocèle 27"/>
                <p:cNvSpPr/>
                <p:nvPr/>
              </p:nvSpPr>
              <p:spPr bwMode="auto">
                <a:xfrm>
                  <a:off x="8210103" y="1655911"/>
                  <a:ext cx="144016" cy="124152"/>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CH" sz="20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
              <p:nvSpPr>
                <p:cNvPr id="16" name="Triangle isocèle 28"/>
                <p:cNvSpPr/>
                <p:nvPr/>
              </p:nvSpPr>
              <p:spPr bwMode="auto">
                <a:xfrm flipV="1">
                  <a:off x="8210103" y="1531759"/>
                  <a:ext cx="144016" cy="124152"/>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CH" sz="20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grpSp>
        </p:grpSp>
        <p:cxnSp>
          <p:nvCxnSpPr>
            <p:cNvPr id="19" name="Connecteur droit 31"/>
            <p:cNvCxnSpPr/>
            <p:nvPr/>
          </p:nvCxnSpPr>
          <p:spPr bwMode="auto">
            <a:xfrm rot="10800000">
              <a:off x="8734889" y="3471290"/>
              <a:ext cx="1" cy="22862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2944" y="3187799"/>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1" name="Straight Arrow Connector 50"/>
            <p:cNvCxnSpPr>
              <a:stCxn id="1028" idx="3"/>
            </p:cNvCxnSpPr>
            <p:nvPr/>
          </p:nvCxnSpPr>
          <p:spPr>
            <a:xfrm>
              <a:off x="7847744" y="3340199"/>
              <a:ext cx="807214" cy="135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70" name="ZoneTexte 240"/>
            <p:cNvSpPr txBox="1"/>
            <p:nvPr/>
          </p:nvSpPr>
          <p:spPr>
            <a:xfrm>
              <a:off x="8849290" y="3236655"/>
              <a:ext cx="468052" cy="276999"/>
            </a:xfrm>
            <a:prstGeom prst="rect">
              <a:avLst/>
            </a:prstGeom>
            <a:noFill/>
          </p:spPr>
          <p:txBody>
            <a:bodyPr wrap="square" rtlCol="0">
              <a:spAutoFit/>
            </a:bodyPr>
            <a:lstStyle/>
            <a:p>
              <a:r>
                <a:rPr lang="fr-CH" sz="1200" dirty="0"/>
                <a:t>V</a:t>
              </a:r>
              <a:r>
                <a:rPr lang="fr-CH" sz="1200" dirty="0">
                  <a:solidFill>
                    <a:schemeClr val="tx1"/>
                  </a:solidFill>
                </a:rPr>
                <a:t>1</a:t>
              </a:r>
            </a:p>
          </p:txBody>
        </p:sp>
        <p:grpSp>
          <p:nvGrpSpPr>
            <p:cNvPr id="82" name="Groupe 32"/>
            <p:cNvGrpSpPr/>
            <p:nvPr/>
          </p:nvGrpSpPr>
          <p:grpSpPr>
            <a:xfrm rot="5400000">
              <a:off x="8454039" y="6103623"/>
              <a:ext cx="571548" cy="213448"/>
              <a:chOff x="8678155" y="2117054"/>
              <a:chExt cx="540060" cy="248304"/>
            </a:xfrm>
          </p:grpSpPr>
          <p:grpSp>
            <p:nvGrpSpPr>
              <p:cNvPr id="83" name="Groupe 26"/>
              <p:cNvGrpSpPr/>
              <p:nvPr/>
            </p:nvGrpSpPr>
            <p:grpSpPr>
              <a:xfrm>
                <a:off x="8678155" y="2166347"/>
                <a:ext cx="252028" cy="149718"/>
                <a:chOff x="8678155" y="2159967"/>
                <a:chExt cx="252028" cy="149718"/>
              </a:xfrm>
            </p:grpSpPr>
            <p:sp>
              <p:nvSpPr>
                <p:cNvPr id="87" name="Rectangle 86"/>
                <p:cNvSpPr/>
                <p:nvPr/>
              </p:nvSpPr>
              <p:spPr bwMode="auto">
                <a:xfrm>
                  <a:off x="8678155" y="2159967"/>
                  <a:ext cx="252028" cy="14971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CH" sz="20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cxnSp>
              <p:nvCxnSpPr>
                <p:cNvPr id="88" name="Connecteur droit 14"/>
                <p:cNvCxnSpPr/>
                <p:nvPr/>
              </p:nvCxnSpPr>
              <p:spPr bwMode="auto">
                <a:xfrm flipH="1">
                  <a:off x="8732161" y="2159967"/>
                  <a:ext cx="126014" cy="149718"/>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e 29"/>
              <p:cNvGrpSpPr/>
              <p:nvPr/>
            </p:nvGrpSpPr>
            <p:grpSpPr>
              <a:xfrm>
                <a:off x="9074199" y="2117054"/>
                <a:ext cx="144016" cy="248304"/>
                <a:chOff x="8210103" y="1531759"/>
                <a:chExt cx="144016" cy="248304"/>
              </a:xfrm>
            </p:grpSpPr>
            <p:sp>
              <p:nvSpPr>
                <p:cNvPr id="85" name="Triangle isocèle 27"/>
                <p:cNvSpPr/>
                <p:nvPr/>
              </p:nvSpPr>
              <p:spPr bwMode="auto">
                <a:xfrm>
                  <a:off x="8210103" y="1655911"/>
                  <a:ext cx="144016" cy="124152"/>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CH" sz="20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
              <p:nvSpPr>
                <p:cNvPr id="86" name="Triangle isocèle 28"/>
                <p:cNvSpPr/>
                <p:nvPr/>
              </p:nvSpPr>
              <p:spPr bwMode="auto">
                <a:xfrm flipV="1">
                  <a:off x="8210103" y="1531759"/>
                  <a:ext cx="144016" cy="124152"/>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CH" sz="20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grpSp>
        </p:grpSp>
        <p:cxnSp>
          <p:nvCxnSpPr>
            <p:cNvPr id="89" name="Connecteur droit 31"/>
            <p:cNvCxnSpPr/>
            <p:nvPr/>
          </p:nvCxnSpPr>
          <p:spPr bwMode="auto">
            <a:xfrm rot="10800000">
              <a:off x="8739813" y="6191296"/>
              <a:ext cx="1" cy="22862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7868" y="5907805"/>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5" name="Straight Arrow Connector 94"/>
            <p:cNvCxnSpPr>
              <a:stCxn id="94" idx="3"/>
            </p:cNvCxnSpPr>
            <p:nvPr/>
          </p:nvCxnSpPr>
          <p:spPr>
            <a:xfrm>
              <a:off x="7852668" y="6060205"/>
              <a:ext cx="807214" cy="135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02" name="ZoneTexte 240"/>
            <p:cNvSpPr txBox="1"/>
            <p:nvPr/>
          </p:nvSpPr>
          <p:spPr>
            <a:xfrm>
              <a:off x="8854214" y="5956661"/>
              <a:ext cx="468052" cy="276999"/>
            </a:xfrm>
            <a:prstGeom prst="rect">
              <a:avLst/>
            </a:prstGeom>
            <a:noFill/>
          </p:spPr>
          <p:txBody>
            <a:bodyPr wrap="square" rtlCol="0">
              <a:spAutoFit/>
            </a:bodyPr>
            <a:lstStyle/>
            <a:p>
              <a:r>
                <a:rPr lang="fr-CH" sz="1200" dirty="0"/>
                <a:t>V4</a:t>
              </a:r>
              <a:endParaRPr lang="fr-CH" sz="1200" dirty="0">
                <a:solidFill>
                  <a:schemeClr val="tx1"/>
                </a:solidFill>
              </a:endParaRPr>
            </a:p>
          </p:txBody>
        </p:sp>
        <p:pic>
          <p:nvPicPr>
            <p:cNvPr id="10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7868" y="3837439"/>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2944" y="4434439"/>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 name="ZoneTexte 240"/>
            <p:cNvSpPr txBox="1"/>
            <p:nvPr/>
          </p:nvSpPr>
          <p:spPr>
            <a:xfrm>
              <a:off x="7461317" y="2927568"/>
              <a:ext cx="734799" cy="276999"/>
            </a:xfrm>
            <a:prstGeom prst="rect">
              <a:avLst/>
            </a:prstGeom>
            <a:noFill/>
          </p:spPr>
          <p:txBody>
            <a:bodyPr wrap="square" rtlCol="0">
              <a:spAutoFit/>
            </a:bodyPr>
            <a:lstStyle/>
            <a:p>
              <a:r>
                <a:rPr lang="fr-CH" sz="1200" dirty="0"/>
                <a:t>PID</a:t>
              </a:r>
              <a:r>
                <a:rPr lang="fr-CH" sz="1200" dirty="0">
                  <a:solidFill>
                    <a:schemeClr val="tx1"/>
                  </a:solidFill>
                </a:rPr>
                <a:t>1</a:t>
              </a:r>
            </a:p>
          </p:txBody>
        </p:sp>
        <p:sp>
          <p:nvSpPr>
            <p:cNvPr id="110" name="ZoneTexte 240"/>
            <p:cNvSpPr txBox="1"/>
            <p:nvPr/>
          </p:nvSpPr>
          <p:spPr>
            <a:xfrm>
              <a:off x="7434932" y="3564607"/>
              <a:ext cx="734799" cy="276999"/>
            </a:xfrm>
            <a:prstGeom prst="rect">
              <a:avLst/>
            </a:prstGeom>
            <a:noFill/>
          </p:spPr>
          <p:txBody>
            <a:bodyPr wrap="square" rtlCol="0">
              <a:spAutoFit/>
            </a:bodyPr>
            <a:lstStyle/>
            <a:p>
              <a:r>
                <a:rPr lang="fr-CH" sz="1200" dirty="0"/>
                <a:t>PID2</a:t>
              </a:r>
              <a:endParaRPr lang="fr-CH" sz="1200" dirty="0">
                <a:solidFill>
                  <a:schemeClr val="tx1"/>
                </a:solidFill>
              </a:endParaRPr>
            </a:p>
          </p:txBody>
        </p:sp>
        <p:sp>
          <p:nvSpPr>
            <p:cNvPr id="111" name="ZoneTexte 240"/>
            <p:cNvSpPr txBox="1"/>
            <p:nvPr/>
          </p:nvSpPr>
          <p:spPr>
            <a:xfrm>
              <a:off x="7456217" y="4212680"/>
              <a:ext cx="734799" cy="276999"/>
            </a:xfrm>
            <a:prstGeom prst="rect">
              <a:avLst/>
            </a:prstGeom>
            <a:noFill/>
          </p:spPr>
          <p:txBody>
            <a:bodyPr wrap="square" rtlCol="0">
              <a:spAutoFit/>
            </a:bodyPr>
            <a:lstStyle/>
            <a:p>
              <a:r>
                <a:rPr lang="fr-CH" sz="1200" dirty="0"/>
                <a:t>PID3</a:t>
              </a:r>
              <a:endParaRPr lang="fr-CH" sz="1200" dirty="0">
                <a:solidFill>
                  <a:schemeClr val="tx1"/>
                </a:solidFill>
              </a:endParaRPr>
            </a:p>
          </p:txBody>
        </p:sp>
        <p:sp>
          <p:nvSpPr>
            <p:cNvPr id="112" name="ZoneTexte 240"/>
            <p:cNvSpPr txBox="1"/>
            <p:nvPr/>
          </p:nvSpPr>
          <p:spPr>
            <a:xfrm>
              <a:off x="7412189" y="5636442"/>
              <a:ext cx="734799" cy="276999"/>
            </a:xfrm>
            <a:prstGeom prst="rect">
              <a:avLst/>
            </a:prstGeom>
            <a:noFill/>
          </p:spPr>
          <p:txBody>
            <a:bodyPr wrap="square" rtlCol="0">
              <a:spAutoFit/>
            </a:bodyPr>
            <a:lstStyle/>
            <a:p>
              <a:r>
                <a:rPr lang="fr-CH" sz="1200" dirty="0"/>
                <a:t>PID4</a:t>
              </a:r>
              <a:endParaRPr lang="fr-CH" sz="1200" dirty="0">
                <a:solidFill>
                  <a:schemeClr val="tx1"/>
                </a:solidFill>
              </a:endParaRPr>
            </a:p>
          </p:txBody>
        </p:sp>
        <p:cxnSp>
          <p:nvCxnSpPr>
            <p:cNvPr id="124" name="Straight Arrow Connector 123"/>
            <p:cNvCxnSpPr/>
            <p:nvPr/>
          </p:nvCxnSpPr>
          <p:spPr>
            <a:xfrm>
              <a:off x="7847744" y="3996655"/>
              <a:ext cx="34327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7847744" y="4586839"/>
              <a:ext cx="343272" cy="135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28" name="ZoneTexte 240"/>
            <p:cNvSpPr txBox="1"/>
            <p:nvPr/>
          </p:nvSpPr>
          <p:spPr>
            <a:xfrm>
              <a:off x="7794972" y="3138366"/>
              <a:ext cx="468052" cy="246221"/>
            </a:xfrm>
            <a:prstGeom prst="rect">
              <a:avLst/>
            </a:prstGeom>
            <a:noFill/>
          </p:spPr>
          <p:txBody>
            <a:bodyPr wrap="square" rtlCol="0">
              <a:spAutoFit/>
            </a:bodyPr>
            <a:lstStyle/>
            <a:p>
              <a:r>
                <a:rPr lang="fr-CH" sz="1000" dirty="0"/>
                <a:t>Y</a:t>
              </a:r>
              <a:r>
                <a:rPr lang="fr-CH" sz="1000" dirty="0">
                  <a:solidFill>
                    <a:schemeClr val="tx1"/>
                  </a:solidFill>
                </a:rPr>
                <a:t>1</a:t>
              </a:r>
            </a:p>
          </p:txBody>
        </p:sp>
        <p:sp>
          <p:nvSpPr>
            <p:cNvPr id="129" name="ZoneTexte 240"/>
            <p:cNvSpPr txBox="1"/>
            <p:nvPr/>
          </p:nvSpPr>
          <p:spPr>
            <a:xfrm>
              <a:off x="7794972" y="3752002"/>
              <a:ext cx="468052" cy="246221"/>
            </a:xfrm>
            <a:prstGeom prst="rect">
              <a:avLst/>
            </a:prstGeom>
            <a:noFill/>
          </p:spPr>
          <p:txBody>
            <a:bodyPr wrap="square" rtlCol="0">
              <a:spAutoFit/>
            </a:bodyPr>
            <a:lstStyle/>
            <a:p>
              <a:r>
                <a:rPr lang="fr-CH" sz="1000" dirty="0"/>
                <a:t>Y2</a:t>
              </a:r>
              <a:endParaRPr lang="fr-CH" sz="1000" dirty="0">
                <a:solidFill>
                  <a:schemeClr val="tx1"/>
                </a:solidFill>
              </a:endParaRPr>
            </a:p>
          </p:txBody>
        </p:sp>
        <p:sp>
          <p:nvSpPr>
            <p:cNvPr id="130" name="ZoneTexte 240"/>
            <p:cNvSpPr txBox="1"/>
            <p:nvPr/>
          </p:nvSpPr>
          <p:spPr>
            <a:xfrm>
              <a:off x="7819534" y="4334387"/>
              <a:ext cx="468052" cy="246221"/>
            </a:xfrm>
            <a:prstGeom prst="rect">
              <a:avLst/>
            </a:prstGeom>
            <a:noFill/>
          </p:spPr>
          <p:txBody>
            <a:bodyPr wrap="square" rtlCol="0">
              <a:spAutoFit/>
            </a:bodyPr>
            <a:lstStyle/>
            <a:p>
              <a:r>
                <a:rPr lang="fr-CH" sz="1000" dirty="0"/>
                <a:t>Y3</a:t>
              </a:r>
              <a:endParaRPr lang="fr-CH" sz="1000" dirty="0">
                <a:solidFill>
                  <a:schemeClr val="tx1"/>
                </a:solidFill>
              </a:endParaRPr>
            </a:p>
          </p:txBody>
        </p:sp>
        <p:sp>
          <p:nvSpPr>
            <p:cNvPr id="131" name="ZoneTexte 240"/>
            <p:cNvSpPr txBox="1"/>
            <p:nvPr/>
          </p:nvSpPr>
          <p:spPr>
            <a:xfrm>
              <a:off x="7794972" y="5874670"/>
              <a:ext cx="468052" cy="246221"/>
            </a:xfrm>
            <a:prstGeom prst="rect">
              <a:avLst/>
            </a:prstGeom>
            <a:noFill/>
          </p:spPr>
          <p:txBody>
            <a:bodyPr wrap="square" rtlCol="0">
              <a:spAutoFit/>
            </a:bodyPr>
            <a:lstStyle/>
            <a:p>
              <a:r>
                <a:rPr lang="fr-CH" sz="1000" dirty="0"/>
                <a:t>Y4</a:t>
              </a:r>
              <a:endParaRPr lang="fr-CH" sz="1000" dirty="0">
                <a:solidFill>
                  <a:schemeClr val="tx1"/>
                </a:solidFill>
              </a:endParaRPr>
            </a:p>
          </p:txBody>
        </p:sp>
        <p:sp>
          <p:nvSpPr>
            <p:cNvPr id="105" name="TextBox 104"/>
            <p:cNvSpPr txBox="1"/>
            <p:nvPr/>
          </p:nvSpPr>
          <p:spPr>
            <a:xfrm>
              <a:off x="8983104" y="3378197"/>
              <a:ext cx="341760" cy="1446550"/>
            </a:xfrm>
            <a:prstGeom prst="rect">
              <a:avLst/>
            </a:prstGeom>
            <a:noFill/>
          </p:spPr>
          <p:txBody>
            <a:bodyPr wrap="none" rtlCol="0">
              <a:spAutoFit/>
            </a:bodyPr>
            <a:lstStyle/>
            <a:p>
              <a:r>
                <a:rPr lang="fr-CH" sz="4400" dirty="0"/>
                <a:t>.</a:t>
              </a:r>
            </a:p>
            <a:p>
              <a:r>
                <a:rPr lang="fr-CH" sz="4400" dirty="0"/>
                <a:t>.</a:t>
              </a:r>
            </a:p>
          </p:txBody>
        </p:sp>
      </p:grpSp>
    </p:spTree>
    <p:extLst>
      <p:ext uri="{BB962C8B-B14F-4D97-AF65-F5344CB8AC3E}">
        <p14:creationId xmlns:p14="http://schemas.microsoft.com/office/powerpoint/2010/main" val="69713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symbole, Carmin&#10;&#10;Le contenu généré par l’IA peut être incorrect.">
            <a:extLst>
              <a:ext uri="{FF2B5EF4-FFF2-40B4-BE49-F238E27FC236}">
                <a16:creationId xmlns:a16="http://schemas.microsoft.com/office/drawing/2014/main" id="{357B2A96-4C69-C439-0D9F-CB7BB5ED1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sp>
        <p:nvSpPr>
          <p:cNvPr id="8" name="Titre 1"/>
          <p:cNvSpPr>
            <a:spLocks noGrp="1"/>
          </p:cNvSpPr>
          <p:nvPr>
            <p:ph type="ctrTitle"/>
          </p:nvPr>
        </p:nvSpPr>
        <p:spPr>
          <a:xfrm>
            <a:off x="53293" y="48027"/>
            <a:ext cx="7722964" cy="1224727"/>
          </a:xfrm>
        </p:spPr>
        <p:txBody>
          <a:bodyPr/>
          <a:lstStyle/>
          <a:p>
            <a:pPr algn="l"/>
            <a:r>
              <a:rPr lang="fr-CH" sz="2400" b="1" dirty="0"/>
              <a:t>Simulateur de séismes : stratégie de contrôle</a:t>
            </a:r>
          </a:p>
        </p:txBody>
      </p:sp>
      <p:sp>
        <p:nvSpPr>
          <p:cNvPr id="27" name="ZoneTexte 240"/>
          <p:cNvSpPr txBox="1"/>
          <p:nvPr/>
        </p:nvSpPr>
        <p:spPr>
          <a:xfrm>
            <a:off x="954386" y="1278605"/>
            <a:ext cx="8388932" cy="584775"/>
          </a:xfrm>
          <a:prstGeom prst="rect">
            <a:avLst/>
          </a:prstGeom>
          <a:noFill/>
        </p:spPr>
        <p:txBody>
          <a:bodyPr wrap="square" rtlCol="0">
            <a:spAutoFit/>
          </a:bodyPr>
          <a:lstStyle/>
          <a:p>
            <a:r>
              <a:rPr lang="fr-CH" sz="1600" dirty="0">
                <a:solidFill>
                  <a:schemeClr val="tx1"/>
                </a:solidFill>
              </a:rPr>
              <a:t>Mesures des longueurs des 4 vérins par des capteurs laser, 4 PID </a:t>
            </a:r>
            <a:r>
              <a:rPr lang="fr-CH" sz="1600" dirty="0" err="1">
                <a:solidFill>
                  <a:schemeClr val="tx1"/>
                </a:solidFill>
              </a:rPr>
              <a:t>controller</a:t>
            </a:r>
            <a:r>
              <a:rPr lang="fr-CH" sz="1600" dirty="0">
                <a:solidFill>
                  <a:schemeClr val="tx1"/>
                </a:solidFill>
              </a:rPr>
              <a:t> dans FPGA</a:t>
            </a:r>
          </a:p>
          <a:p>
            <a:r>
              <a:rPr lang="fr-CH" sz="1600" dirty="0"/>
              <a:t>Optimisation : 1 seul PID dans une boucle FOR (4x), </a:t>
            </a:r>
            <a:r>
              <a:rPr lang="fr-CH" sz="1600" dirty="0" err="1"/>
              <a:t>loop</a:t>
            </a:r>
            <a:r>
              <a:rPr lang="fr-CH" sz="1600" dirty="0"/>
              <a:t> time 100us</a:t>
            </a:r>
            <a:endParaRPr lang="fr-CH" sz="1600" dirty="0">
              <a:solidFill>
                <a:schemeClr val="tx1"/>
              </a:solidFill>
            </a:endParaRPr>
          </a:p>
        </p:txBody>
      </p:sp>
      <p:pic>
        <p:nvPicPr>
          <p:cNvPr id="11" name="Picture 10">
            <a:extLst>
              <a:ext uri="{FF2B5EF4-FFF2-40B4-BE49-F238E27FC236}">
                <a16:creationId xmlns:a16="http://schemas.microsoft.com/office/drawing/2014/main" id="{E3D0CDBD-2986-4D80-80E1-D47D1E4454D7}"/>
              </a:ext>
            </a:extLst>
          </p:cNvPr>
          <p:cNvPicPr>
            <a:picLocks noChangeAspect="1"/>
          </p:cNvPicPr>
          <p:nvPr/>
        </p:nvPicPr>
        <p:blipFill>
          <a:blip r:embed="rId4"/>
          <a:stretch>
            <a:fillRect/>
          </a:stretch>
        </p:blipFill>
        <p:spPr>
          <a:xfrm>
            <a:off x="954212" y="2088443"/>
            <a:ext cx="8299028" cy="3660207"/>
          </a:xfrm>
          <a:prstGeom prst="rect">
            <a:avLst/>
          </a:prstGeom>
        </p:spPr>
      </p:pic>
    </p:spTree>
    <p:extLst>
      <p:ext uri="{BB962C8B-B14F-4D97-AF65-F5344CB8AC3E}">
        <p14:creationId xmlns:p14="http://schemas.microsoft.com/office/powerpoint/2010/main" val="1910480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57F1E9-4642-4798-8247-27D43771AB72}"/>
              </a:ext>
            </a:extLst>
          </p:cNvPr>
          <p:cNvPicPr>
            <a:picLocks noChangeAspect="1"/>
          </p:cNvPicPr>
          <p:nvPr/>
        </p:nvPicPr>
        <p:blipFill>
          <a:blip r:embed="rId3"/>
          <a:stretch>
            <a:fillRect/>
          </a:stretch>
        </p:blipFill>
        <p:spPr>
          <a:xfrm>
            <a:off x="1070571" y="1927245"/>
            <a:ext cx="8767080" cy="4794926"/>
          </a:xfrm>
          <a:prstGeom prst="rect">
            <a:avLst/>
          </a:prstGeom>
        </p:spPr>
      </p:pic>
      <p:pic>
        <p:nvPicPr>
          <p:cNvPr id="20" name="Image 19" descr="Une image contenant symbole, Carmin&#10;&#10;Le contenu généré par l’IA peut être incorrect.">
            <a:extLst>
              <a:ext uri="{FF2B5EF4-FFF2-40B4-BE49-F238E27FC236}">
                <a16:creationId xmlns:a16="http://schemas.microsoft.com/office/drawing/2014/main" id="{357B2A96-4C69-C439-0D9F-CB7BB5ED1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sp>
        <p:nvSpPr>
          <p:cNvPr id="8" name="Titre 1"/>
          <p:cNvSpPr>
            <a:spLocks noGrp="1"/>
          </p:cNvSpPr>
          <p:nvPr>
            <p:ph type="ctrTitle"/>
          </p:nvPr>
        </p:nvSpPr>
        <p:spPr>
          <a:xfrm>
            <a:off x="53293" y="48027"/>
            <a:ext cx="7722964" cy="1224727"/>
          </a:xfrm>
        </p:spPr>
        <p:txBody>
          <a:bodyPr/>
          <a:lstStyle/>
          <a:p>
            <a:pPr algn="l"/>
            <a:r>
              <a:rPr lang="fr-CH" sz="2400" b="1" dirty="0"/>
              <a:t>Simulateur de séismes : stratégie de contrôle</a:t>
            </a:r>
          </a:p>
        </p:txBody>
      </p:sp>
      <p:sp>
        <p:nvSpPr>
          <p:cNvPr id="27" name="ZoneTexte 240"/>
          <p:cNvSpPr txBox="1"/>
          <p:nvPr/>
        </p:nvSpPr>
        <p:spPr>
          <a:xfrm>
            <a:off x="954386" y="1278605"/>
            <a:ext cx="9216850" cy="584775"/>
          </a:xfrm>
          <a:prstGeom prst="rect">
            <a:avLst/>
          </a:prstGeom>
          <a:noFill/>
        </p:spPr>
        <p:txBody>
          <a:bodyPr wrap="square" rtlCol="0">
            <a:spAutoFit/>
          </a:bodyPr>
          <a:lstStyle/>
          <a:p>
            <a:pPr algn="ctr"/>
            <a:r>
              <a:rPr lang="fr-CH" sz="1600" dirty="0">
                <a:solidFill>
                  <a:schemeClr val="tx1"/>
                </a:solidFill>
              </a:rPr>
              <a:t>Mesures des </a:t>
            </a:r>
            <a:r>
              <a:rPr lang="fr-CH" sz="1600" dirty="0"/>
              <a:t>valeurs analogiques (</a:t>
            </a:r>
            <a:r>
              <a:rPr lang="fr-CH" sz="1600" dirty="0" err="1"/>
              <a:t>Pressions,forces</a:t>
            </a:r>
            <a:r>
              <a:rPr lang="fr-CH" sz="1600" dirty="0"/>
              <a:t>,..) </a:t>
            </a:r>
            <a:r>
              <a:rPr lang="fr-CH" sz="1600" dirty="0">
                <a:solidFill>
                  <a:schemeClr val="tx1"/>
                </a:solidFill>
              </a:rPr>
              <a:t> dans FPGA</a:t>
            </a:r>
          </a:p>
          <a:p>
            <a:r>
              <a:rPr lang="fr-CH" sz="1600" dirty="0"/>
              <a:t>Optimisation : 1 seule conversion/type de signal dans une boucle FOR (4x), </a:t>
            </a:r>
            <a:r>
              <a:rPr lang="fr-CH" sz="1600" dirty="0" err="1"/>
              <a:t>loop</a:t>
            </a:r>
            <a:r>
              <a:rPr lang="fr-CH" sz="1600" dirty="0"/>
              <a:t> time 10ms</a:t>
            </a:r>
            <a:endParaRPr lang="fr-CH" sz="1600" dirty="0">
              <a:solidFill>
                <a:schemeClr val="tx1"/>
              </a:solidFill>
            </a:endParaRPr>
          </a:p>
        </p:txBody>
      </p:sp>
    </p:spTree>
    <p:extLst>
      <p:ext uri="{BB962C8B-B14F-4D97-AF65-F5344CB8AC3E}">
        <p14:creationId xmlns:p14="http://schemas.microsoft.com/office/powerpoint/2010/main" val="1109726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symbole, Carmin&#10;&#10;Le contenu généré par l’IA peut être incorrect.">
            <a:extLst>
              <a:ext uri="{FF2B5EF4-FFF2-40B4-BE49-F238E27FC236}">
                <a16:creationId xmlns:a16="http://schemas.microsoft.com/office/drawing/2014/main" id="{357B2A96-4C69-C439-0D9F-CB7BB5ED1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sp>
        <p:nvSpPr>
          <p:cNvPr id="8" name="Titre 1"/>
          <p:cNvSpPr>
            <a:spLocks noGrp="1"/>
          </p:cNvSpPr>
          <p:nvPr>
            <p:ph type="ctrTitle"/>
          </p:nvPr>
        </p:nvSpPr>
        <p:spPr>
          <a:xfrm>
            <a:off x="53293" y="48027"/>
            <a:ext cx="7722964" cy="1224727"/>
          </a:xfrm>
        </p:spPr>
        <p:txBody>
          <a:bodyPr/>
          <a:lstStyle/>
          <a:p>
            <a:pPr algn="l"/>
            <a:r>
              <a:rPr lang="fr-CH" sz="2400" b="1" dirty="0"/>
              <a:t>Simulateur de séismes : stratégie de contrôle</a:t>
            </a:r>
          </a:p>
        </p:txBody>
      </p:sp>
      <p:sp>
        <p:nvSpPr>
          <p:cNvPr id="27" name="ZoneTexte 240"/>
          <p:cNvSpPr txBox="1"/>
          <p:nvPr/>
        </p:nvSpPr>
        <p:spPr>
          <a:xfrm>
            <a:off x="954386" y="1278605"/>
            <a:ext cx="9216850" cy="338554"/>
          </a:xfrm>
          <a:prstGeom prst="rect">
            <a:avLst/>
          </a:prstGeom>
          <a:noFill/>
        </p:spPr>
        <p:txBody>
          <a:bodyPr wrap="square" rtlCol="0">
            <a:spAutoFit/>
          </a:bodyPr>
          <a:lstStyle/>
          <a:p>
            <a:pPr algn="ctr"/>
            <a:r>
              <a:rPr lang="fr-CH" sz="1600" dirty="0"/>
              <a:t>State Machine pour la mise en route et l’arrêt normal de la machine</a:t>
            </a:r>
            <a:endParaRPr lang="fr-CH" sz="1600" dirty="0">
              <a:solidFill>
                <a:schemeClr val="tx1"/>
              </a:solidFill>
            </a:endParaRPr>
          </a:p>
        </p:txBody>
      </p:sp>
      <p:pic>
        <p:nvPicPr>
          <p:cNvPr id="2" name="Picture 1">
            <a:extLst>
              <a:ext uri="{FF2B5EF4-FFF2-40B4-BE49-F238E27FC236}">
                <a16:creationId xmlns:a16="http://schemas.microsoft.com/office/drawing/2014/main" id="{83BB97C1-4C65-401D-8F21-10FE053F71AF}"/>
              </a:ext>
            </a:extLst>
          </p:cNvPr>
          <p:cNvPicPr>
            <a:picLocks noChangeAspect="1"/>
          </p:cNvPicPr>
          <p:nvPr/>
        </p:nvPicPr>
        <p:blipFill>
          <a:blip r:embed="rId4"/>
          <a:stretch>
            <a:fillRect/>
          </a:stretch>
        </p:blipFill>
        <p:spPr>
          <a:xfrm>
            <a:off x="954386" y="2124447"/>
            <a:ext cx="8191016" cy="4479862"/>
          </a:xfrm>
          <a:prstGeom prst="rect">
            <a:avLst/>
          </a:prstGeom>
        </p:spPr>
      </p:pic>
    </p:spTree>
    <p:extLst>
      <p:ext uri="{BB962C8B-B14F-4D97-AF65-F5344CB8AC3E}">
        <p14:creationId xmlns:p14="http://schemas.microsoft.com/office/powerpoint/2010/main" val="2753308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symbole, Carmin&#10;&#10;Le contenu généré par l’IA peut être incorrect.">
            <a:extLst>
              <a:ext uri="{FF2B5EF4-FFF2-40B4-BE49-F238E27FC236}">
                <a16:creationId xmlns:a16="http://schemas.microsoft.com/office/drawing/2014/main" id="{357B2A96-4C69-C439-0D9F-CB7BB5ED1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sp>
        <p:nvSpPr>
          <p:cNvPr id="8" name="Titre 1"/>
          <p:cNvSpPr>
            <a:spLocks noGrp="1"/>
          </p:cNvSpPr>
          <p:nvPr>
            <p:ph type="ctrTitle"/>
          </p:nvPr>
        </p:nvSpPr>
        <p:spPr>
          <a:xfrm>
            <a:off x="53293" y="48027"/>
            <a:ext cx="7722964" cy="1224727"/>
          </a:xfrm>
        </p:spPr>
        <p:txBody>
          <a:bodyPr/>
          <a:lstStyle/>
          <a:p>
            <a:pPr algn="l"/>
            <a:r>
              <a:rPr lang="fr-CH" sz="2400" b="1" dirty="0"/>
              <a:t>Simulateur de séismes : stratégie de contrôle</a:t>
            </a:r>
          </a:p>
        </p:txBody>
      </p:sp>
      <p:sp>
        <p:nvSpPr>
          <p:cNvPr id="27" name="ZoneTexte 240"/>
          <p:cNvSpPr txBox="1"/>
          <p:nvPr/>
        </p:nvSpPr>
        <p:spPr>
          <a:xfrm>
            <a:off x="451861" y="1161464"/>
            <a:ext cx="9216850" cy="338554"/>
          </a:xfrm>
          <a:prstGeom prst="rect">
            <a:avLst/>
          </a:prstGeom>
          <a:noFill/>
        </p:spPr>
        <p:txBody>
          <a:bodyPr wrap="square" rtlCol="0">
            <a:spAutoFit/>
          </a:bodyPr>
          <a:lstStyle/>
          <a:p>
            <a:pPr algn="ctr"/>
            <a:r>
              <a:rPr lang="fr-CH" sz="1600" dirty="0"/>
              <a:t>Le Panel PC communique via TCP-IP avec le media serveur</a:t>
            </a:r>
            <a:endParaRPr lang="fr-CH" sz="1600" dirty="0">
              <a:solidFill>
                <a:schemeClr val="tx1"/>
              </a:solidFill>
            </a:endParaRPr>
          </a:p>
        </p:txBody>
      </p:sp>
      <p:pic>
        <p:nvPicPr>
          <p:cNvPr id="3" name="Picture 2">
            <a:extLst>
              <a:ext uri="{FF2B5EF4-FFF2-40B4-BE49-F238E27FC236}">
                <a16:creationId xmlns:a16="http://schemas.microsoft.com/office/drawing/2014/main" id="{FEE89B2D-8EAD-4151-880E-4B3040DBAA1C}"/>
              </a:ext>
            </a:extLst>
          </p:cNvPr>
          <p:cNvPicPr>
            <a:picLocks noChangeAspect="1"/>
          </p:cNvPicPr>
          <p:nvPr/>
        </p:nvPicPr>
        <p:blipFill>
          <a:blip r:embed="rId4"/>
          <a:stretch>
            <a:fillRect/>
          </a:stretch>
        </p:blipFill>
        <p:spPr>
          <a:xfrm>
            <a:off x="2178348" y="1479168"/>
            <a:ext cx="4934117" cy="2505661"/>
          </a:xfrm>
          <a:prstGeom prst="rect">
            <a:avLst/>
          </a:prstGeom>
        </p:spPr>
      </p:pic>
      <p:sp>
        <p:nvSpPr>
          <p:cNvPr id="7" name="ZoneTexte 240">
            <a:extLst>
              <a:ext uri="{FF2B5EF4-FFF2-40B4-BE49-F238E27FC236}">
                <a16:creationId xmlns:a16="http://schemas.microsoft.com/office/drawing/2014/main" id="{7B8F4C20-869A-453C-BBA1-D05E02ABCECE}"/>
              </a:ext>
            </a:extLst>
          </p:cNvPr>
          <p:cNvSpPr txBox="1"/>
          <p:nvPr/>
        </p:nvSpPr>
        <p:spPr>
          <a:xfrm>
            <a:off x="54000" y="4163052"/>
            <a:ext cx="10255810" cy="338554"/>
          </a:xfrm>
          <a:prstGeom prst="rect">
            <a:avLst/>
          </a:prstGeom>
          <a:noFill/>
        </p:spPr>
        <p:txBody>
          <a:bodyPr wrap="square" rtlCol="0">
            <a:spAutoFit/>
          </a:bodyPr>
          <a:lstStyle/>
          <a:p>
            <a:pPr algn="ctr"/>
            <a:r>
              <a:rPr lang="fr-CH" sz="1600" dirty="0"/>
              <a:t>Le Panel PC communique via TCP-IP (2 </a:t>
            </a:r>
            <a:r>
              <a:rPr lang="fr-CH" sz="1600" dirty="0" err="1"/>
              <a:t>shared</a:t>
            </a:r>
            <a:r>
              <a:rPr lang="fr-CH" sz="1600" dirty="0"/>
              <a:t> variables (cluster) en </a:t>
            </a:r>
            <a:r>
              <a:rPr lang="fr-CH" sz="1600" dirty="0" err="1"/>
              <a:t>programmatic</a:t>
            </a:r>
            <a:r>
              <a:rPr lang="fr-CH" sz="1600" dirty="0"/>
              <a:t> mode) avec le CRIO</a:t>
            </a:r>
            <a:endParaRPr lang="fr-CH" sz="1600" dirty="0">
              <a:solidFill>
                <a:schemeClr val="tx1"/>
              </a:solidFill>
            </a:endParaRPr>
          </a:p>
        </p:txBody>
      </p:sp>
      <p:pic>
        <p:nvPicPr>
          <p:cNvPr id="4" name="Picture 3">
            <a:extLst>
              <a:ext uri="{FF2B5EF4-FFF2-40B4-BE49-F238E27FC236}">
                <a16:creationId xmlns:a16="http://schemas.microsoft.com/office/drawing/2014/main" id="{AD72C0F6-A92D-4582-8942-A99086B1BA07}"/>
              </a:ext>
            </a:extLst>
          </p:cNvPr>
          <p:cNvPicPr>
            <a:picLocks noChangeAspect="1"/>
          </p:cNvPicPr>
          <p:nvPr/>
        </p:nvPicPr>
        <p:blipFill>
          <a:blip r:embed="rId5"/>
          <a:stretch>
            <a:fillRect/>
          </a:stretch>
        </p:blipFill>
        <p:spPr>
          <a:xfrm>
            <a:off x="1651894" y="4499832"/>
            <a:ext cx="7060021" cy="2814563"/>
          </a:xfrm>
          <a:prstGeom prst="rect">
            <a:avLst/>
          </a:prstGeom>
        </p:spPr>
      </p:pic>
    </p:spTree>
    <p:extLst>
      <p:ext uri="{BB962C8B-B14F-4D97-AF65-F5344CB8AC3E}">
        <p14:creationId xmlns:p14="http://schemas.microsoft.com/office/powerpoint/2010/main" val="2463828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symbole, Carmin&#10;&#10;Le contenu généré par l’IA peut être incorrect.">
            <a:extLst>
              <a:ext uri="{FF2B5EF4-FFF2-40B4-BE49-F238E27FC236}">
                <a16:creationId xmlns:a16="http://schemas.microsoft.com/office/drawing/2014/main" id="{FF5ECCAA-D9C0-797B-1DA4-4D32A266C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pic>
        <p:nvPicPr>
          <p:cNvPr id="25" name="Picture 24">
            <a:extLst>
              <a:ext uri="{FF2B5EF4-FFF2-40B4-BE49-F238E27FC236}">
                <a16:creationId xmlns:a16="http://schemas.microsoft.com/office/drawing/2014/main" id="{B4E92594-3F8D-4473-81EE-C441FF5D9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7203" y="4492609"/>
            <a:ext cx="2219796" cy="1664847"/>
          </a:xfrm>
          <a:prstGeom prst="rect">
            <a:avLst/>
          </a:prstGeom>
        </p:spPr>
      </p:pic>
      <p:pic>
        <p:nvPicPr>
          <p:cNvPr id="16" name="Picture 15">
            <a:extLst>
              <a:ext uri="{FF2B5EF4-FFF2-40B4-BE49-F238E27FC236}">
                <a16:creationId xmlns:a16="http://schemas.microsoft.com/office/drawing/2014/main" id="{0375DFC2-AAFC-48B9-B508-7F6B9E3E37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219" y="3490751"/>
            <a:ext cx="5040842" cy="3780632"/>
          </a:xfrm>
          <a:prstGeom prst="rect">
            <a:avLst/>
          </a:prstGeom>
        </p:spPr>
      </p:pic>
      <p:pic>
        <p:nvPicPr>
          <p:cNvPr id="12" name="Picture 11">
            <a:extLst>
              <a:ext uri="{FF2B5EF4-FFF2-40B4-BE49-F238E27FC236}">
                <a16:creationId xmlns:a16="http://schemas.microsoft.com/office/drawing/2014/main" id="{02963087-B945-4AF4-84D7-E07D008A94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4807" y="2322215"/>
            <a:ext cx="2351543" cy="1763657"/>
          </a:xfrm>
          <a:prstGeom prst="rect">
            <a:avLst/>
          </a:prstGeom>
        </p:spPr>
      </p:pic>
      <p:sp>
        <p:nvSpPr>
          <p:cNvPr id="8" name="Titre 1"/>
          <p:cNvSpPr>
            <a:spLocks noGrp="1"/>
          </p:cNvSpPr>
          <p:nvPr>
            <p:ph type="ctrTitle"/>
          </p:nvPr>
        </p:nvSpPr>
        <p:spPr>
          <a:xfrm>
            <a:off x="90116" y="-287821"/>
            <a:ext cx="7722964" cy="1224727"/>
          </a:xfrm>
        </p:spPr>
        <p:txBody>
          <a:bodyPr/>
          <a:lstStyle/>
          <a:p>
            <a:pPr algn="l"/>
            <a:r>
              <a:rPr lang="fr-CH" sz="3200" b="1" dirty="0"/>
              <a:t>Simulateur de séismes</a:t>
            </a:r>
          </a:p>
        </p:txBody>
      </p:sp>
      <p:sp>
        <p:nvSpPr>
          <p:cNvPr id="3" name="Rectangle 2"/>
          <p:cNvSpPr/>
          <p:nvPr/>
        </p:nvSpPr>
        <p:spPr>
          <a:xfrm>
            <a:off x="7543547" y="4172398"/>
            <a:ext cx="1800200" cy="307777"/>
          </a:xfrm>
          <a:prstGeom prst="rect">
            <a:avLst/>
          </a:prstGeom>
        </p:spPr>
        <p:txBody>
          <a:bodyPr wrap="square">
            <a:spAutoFit/>
          </a:bodyPr>
          <a:lstStyle/>
          <a:p>
            <a:r>
              <a:rPr lang="fr-CH" sz="1400" dirty="0"/>
              <a:t>Opérateurs formés</a:t>
            </a:r>
          </a:p>
        </p:txBody>
      </p:sp>
      <p:pic>
        <p:nvPicPr>
          <p:cNvPr id="8195" name="Picture 3" descr="C:\Users\aldo.vaccari\Desktop\Photos_CPPS_Aldo_10_mai_2017\IMG_04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5692" y="1306846"/>
            <a:ext cx="2680681" cy="16222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6120" y="576275"/>
            <a:ext cx="7884876" cy="338554"/>
          </a:xfrm>
          <a:prstGeom prst="rect">
            <a:avLst/>
          </a:prstGeom>
        </p:spPr>
        <p:txBody>
          <a:bodyPr wrap="square">
            <a:spAutoFit/>
          </a:bodyPr>
          <a:lstStyle/>
          <a:p>
            <a:r>
              <a:rPr lang="fr-CH" sz="1600" b="1" dirty="0"/>
              <a:t>Sécurité : </a:t>
            </a:r>
            <a:r>
              <a:rPr lang="fr-CH" sz="1200" dirty="0"/>
              <a:t>(norme EN62061,  sécurité fonctionnelle des systèmes de contrôle/commande des machines)</a:t>
            </a:r>
          </a:p>
        </p:txBody>
      </p:sp>
      <p:grpSp>
        <p:nvGrpSpPr>
          <p:cNvPr id="48" name="Group 47"/>
          <p:cNvGrpSpPr/>
          <p:nvPr/>
        </p:nvGrpSpPr>
        <p:grpSpPr>
          <a:xfrm>
            <a:off x="7974992" y="1896801"/>
            <a:ext cx="2233304" cy="1032296"/>
            <a:chOff x="7974992" y="1896801"/>
            <a:chExt cx="2233304" cy="1032296"/>
          </a:xfrm>
        </p:grpSpPr>
        <p:sp>
          <p:nvSpPr>
            <p:cNvPr id="10" name="Rectangle 9"/>
            <p:cNvSpPr/>
            <p:nvPr/>
          </p:nvSpPr>
          <p:spPr>
            <a:xfrm>
              <a:off x="7974992" y="1896801"/>
              <a:ext cx="2233304" cy="307777"/>
            </a:xfrm>
            <a:prstGeom prst="rect">
              <a:avLst/>
            </a:prstGeom>
          </p:spPr>
          <p:txBody>
            <a:bodyPr wrap="none">
              <a:spAutoFit/>
            </a:bodyPr>
            <a:lstStyle/>
            <a:p>
              <a:r>
                <a:rPr lang="fr-CH" sz="1400" dirty="0"/>
                <a:t>Boutons d’arrêt d’urgence</a:t>
              </a:r>
            </a:p>
          </p:txBody>
        </p:sp>
        <p:cxnSp>
          <p:nvCxnSpPr>
            <p:cNvPr id="18" name="Straight Arrow Connector 17"/>
            <p:cNvCxnSpPr>
              <a:cxnSpLocks/>
            </p:cNvCxnSpPr>
            <p:nvPr/>
          </p:nvCxnSpPr>
          <p:spPr>
            <a:xfrm flipH="1">
              <a:off x="9091115" y="2206327"/>
              <a:ext cx="930091" cy="7227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1231584" y="4357034"/>
            <a:ext cx="8111445" cy="2435543"/>
            <a:chOff x="2073944" y="3945132"/>
            <a:chExt cx="8111445" cy="2435543"/>
          </a:xfrm>
        </p:grpSpPr>
        <p:sp>
          <p:nvSpPr>
            <p:cNvPr id="5" name="Rectangle 4"/>
            <p:cNvSpPr/>
            <p:nvPr/>
          </p:nvSpPr>
          <p:spPr>
            <a:xfrm>
              <a:off x="6188945" y="6072898"/>
              <a:ext cx="3996444" cy="307777"/>
            </a:xfrm>
            <a:prstGeom prst="rect">
              <a:avLst/>
            </a:prstGeom>
          </p:spPr>
          <p:txBody>
            <a:bodyPr wrap="square">
              <a:spAutoFit/>
            </a:bodyPr>
            <a:lstStyle/>
            <a:p>
              <a:r>
                <a:rPr lang="fr-CH" sz="1400" dirty="0"/>
                <a:t>4x </a:t>
              </a:r>
              <a:r>
                <a:rPr lang="fr-CH" sz="1400" dirty="0" err="1"/>
                <a:t>Pils</a:t>
              </a:r>
              <a:r>
                <a:rPr lang="fr-CH" sz="1400" dirty="0"/>
                <a:t> scanner Laser (Rideaux immatériels)</a:t>
              </a:r>
            </a:p>
          </p:txBody>
        </p:sp>
        <p:cxnSp>
          <p:nvCxnSpPr>
            <p:cNvPr id="28" name="Straight Arrow Connector 27"/>
            <p:cNvCxnSpPr>
              <a:cxnSpLocks/>
            </p:cNvCxnSpPr>
            <p:nvPr/>
          </p:nvCxnSpPr>
          <p:spPr>
            <a:xfrm flipH="1" flipV="1">
              <a:off x="5689002" y="5145461"/>
              <a:ext cx="583699" cy="927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01E4283-07D7-47E2-A595-923AEB2E16B9}"/>
                </a:ext>
              </a:extLst>
            </p:cNvPr>
            <p:cNvCxnSpPr>
              <a:cxnSpLocks/>
            </p:cNvCxnSpPr>
            <p:nvPr/>
          </p:nvCxnSpPr>
          <p:spPr>
            <a:xfrm flipH="1" flipV="1">
              <a:off x="2073944" y="3945132"/>
              <a:ext cx="657072" cy="1345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C1646CE-5D5A-4E80-8520-198FFB950225}"/>
                </a:ext>
              </a:extLst>
            </p:cNvPr>
            <p:cNvCxnSpPr>
              <a:cxnSpLocks/>
            </p:cNvCxnSpPr>
            <p:nvPr/>
          </p:nvCxnSpPr>
          <p:spPr>
            <a:xfrm flipH="1" flipV="1">
              <a:off x="2632005" y="5223934"/>
              <a:ext cx="198022" cy="4714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4C2294D-65DD-40B4-9802-AE9E283BC3DF}"/>
                </a:ext>
              </a:extLst>
            </p:cNvPr>
            <p:cNvCxnSpPr>
              <a:cxnSpLocks/>
            </p:cNvCxnSpPr>
            <p:nvPr/>
          </p:nvCxnSpPr>
          <p:spPr>
            <a:xfrm flipH="1" flipV="1">
              <a:off x="4432041" y="5557055"/>
              <a:ext cx="458227" cy="4260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180020" y="1260351"/>
            <a:ext cx="4644458" cy="360041"/>
            <a:chOff x="180020" y="1260351"/>
            <a:chExt cx="4644458" cy="360041"/>
          </a:xfrm>
        </p:grpSpPr>
        <p:sp>
          <p:nvSpPr>
            <p:cNvPr id="7" name="Rectangle 6"/>
            <p:cNvSpPr/>
            <p:nvPr/>
          </p:nvSpPr>
          <p:spPr>
            <a:xfrm>
              <a:off x="180020" y="1260351"/>
              <a:ext cx="3510496" cy="307777"/>
            </a:xfrm>
            <a:prstGeom prst="rect">
              <a:avLst/>
            </a:prstGeom>
          </p:spPr>
          <p:txBody>
            <a:bodyPr wrap="square">
              <a:spAutoFit/>
            </a:bodyPr>
            <a:lstStyle/>
            <a:p>
              <a:r>
                <a:rPr lang="fr-CH" sz="1400" dirty="0"/>
                <a:t>Surveillance des pressions hydrauliques</a:t>
              </a:r>
            </a:p>
          </p:txBody>
        </p:sp>
        <p:cxnSp>
          <p:nvCxnSpPr>
            <p:cNvPr id="41" name="Straight Arrow Connector 40"/>
            <p:cNvCxnSpPr/>
            <p:nvPr/>
          </p:nvCxnSpPr>
          <p:spPr>
            <a:xfrm>
              <a:off x="3510496" y="1440371"/>
              <a:ext cx="1313982" cy="1800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35898" y="1839342"/>
            <a:ext cx="4967830" cy="340854"/>
            <a:chOff x="-35898" y="1839342"/>
            <a:chExt cx="4967830" cy="340854"/>
          </a:xfrm>
        </p:grpSpPr>
        <p:sp>
          <p:nvSpPr>
            <p:cNvPr id="4" name="Rectangle 3"/>
            <p:cNvSpPr/>
            <p:nvPr/>
          </p:nvSpPr>
          <p:spPr>
            <a:xfrm>
              <a:off x="-35898" y="1872419"/>
              <a:ext cx="3906434" cy="307777"/>
            </a:xfrm>
            <a:prstGeom prst="rect">
              <a:avLst/>
            </a:prstGeom>
          </p:spPr>
          <p:txBody>
            <a:bodyPr wrap="square">
              <a:spAutoFit/>
            </a:bodyPr>
            <a:lstStyle/>
            <a:p>
              <a:r>
                <a:rPr lang="fr-CH" sz="1400" dirty="0"/>
                <a:t>Les vérins travaillent uniquement en traction</a:t>
              </a:r>
            </a:p>
          </p:txBody>
        </p:sp>
        <p:cxnSp>
          <p:nvCxnSpPr>
            <p:cNvPr id="44" name="Straight Arrow Connector 43"/>
            <p:cNvCxnSpPr/>
            <p:nvPr/>
          </p:nvCxnSpPr>
          <p:spPr>
            <a:xfrm flipV="1">
              <a:off x="3690516" y="1839342"/>
              <a:ext cx="1241416" cy="1869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522164" y="2180196"/>
            <a:ext cx="5400600" cy="1144844"/>
            <a:chOff x="522164" y="2180196"/>
            <a:chExt cx="5400600" cy="1144844"/>
          </a:xfrm>
        </p:grpSpPr>
        <p:sp>
          <p:nvSpPr>
            <p:cNvPr id="6" name="Rectangle 5"/>
            <p:cNvSpPr/>
            <p:nvPr/>
          </p:nvSpPr>
          <p:spPr>
            <a:xfrm>
              <a:off x="522164" y="3017263"/>
              <a:ext cx="5004556" cy="307777"/>
            </a:xfrm>
            <a:prstGeom prst="rect">
              <a:avLst/>
            </a:prstGeom>
          </p:spPr>
          <p:txBody>
            <a:bodyPr wrap="square">
              <a:spAutoFit/>
            </a:bodyPr>
            <a:lstStyle/>
            <a:p>
              <a:r>
                <a:rPr lang="fr-CH" sz="1400" dirty="0"/>
                <a:t>Surveillance de la charge de la table (jauges de contraintes)</a:t>
              </a:r>
            </a:p>
          </p:txBody>
        </p:sp>
        <p:cxnSp>
          <p:nvCxnSpPr>
            <p:cNvPr id="47" name="Straight Arrow Connector 46"/>
            <p:cNvCxnSpPr/>
            <p:nvPr/>
          </p:nvCxnSpPr>
          <p:spPr>
            <a:xfrm flipV="1">
              <a:off x="5391477" y="2180196"/>
              <a:ext cx="531287" cy="10240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37BFCDCA-3EEF-433C-BB62-76C9205031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2296" y="927263"/>
            <a:ext cx="627526" cy="627526"/>
          </a:xfrm>
          <a:prstGeom prst="rect">
            <a:avLst/>
          </a:prstGeom>
        </p:spPr>
      </p:pic>
    </p:spTree>
    <p:extLst>
      <p:ext uri="{BB962C8B-B14F-4D97-AF65-F5344CB8AC3E}">
        <p14:creationId xmlns:p14="http://schemas.microsoft.com/office/powerpoint/2010/main" val="1694518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90116" y="-71797"/>
            <a:ext cx="7722964" cy="1224727"/>
          </a:xfrm>
        </p:spPr>
        <p:txBody>
          <a:bodyPr/>
          <a:lstStyle/>
          <a:p>
            <a:pPr algn="l"/>
            <a:r>
              <a:rPr lang="fr-CH" sz="3200" b="1" dirty="0"/>
              <a:t>Le simulateur de séismes en action</a:t>
            </a:r>
          </a:p>
        </p:txBody>
      </p:sp>
      <p:sp>
        <p:nvSpPr>
          <p:cNvPr id="4" name="Rectangle 3"/>
          <p:cNvSpPr/>
          <p:nvPr/>
        </p:nvSpPr>
        <p:spPr>
          <a:xfrm>
            <a:off x="162124" y="1780666"/>
            <a:ext cx="9397044" cy="307777"/>
          </a:xfrm>
          <a:prstGeom prst="rect">
            <a:avLst/>
          </a:prstGeom>
        </p:spPr>
        <p:txBody>
          <a:bodyPr wrap="square">
            <a:spAutoFit/>
          </a:bodyPr>
          <a:lstStyle/>
          <a:p>
            <a:pPr marL="285750" indent="-285750">
              <a:buFontTx/>
              <a:buChar char="-"/>
            </a:pPr>
            <a:r>
              <a:rPr lang="fr-CH" sz="1400" dirty="0"/>
              <a:t>Animations réalisées par le studio INK à Londres</a:t>
            </a:r>
          </a:p>
        </p:txBody>
      </p:sp>
      <p:sp>
        <p:nvSpPr>
          <p:cNvPr id="3" name="Rectangle 2"/>
          <p:cNvSpPr/>
          <p:nvPr/>
        </p:nvSpPr>
        <p:spPr>
          <a:xfrm>
            <a:off x="162124" y="980419"/>
            <a:ext cx="2767104" cy="338554"/>
          </a:xfrm>
          <a:prstGeom prst="rect">
            <a:avLst/>
          </a:prstGeom>
        </p:spPr>
        <p:txBody>
          <a:bodyPr wrap="none">
            <a:spAutoFit/>
          </a:bodyPr>
          <a:lstStyle/>
          <a:p>
            <a:r>
              <a:rPr lang="fr-CH" sz="1600" b="1" dirty="0"/>
              <a:t>Multimédia et animations :</a:t>
            </a:r>
          </a:p>
        </p:txBody>
      </p:sp>
      <p:sp>
        <p:nvSpPr>
          <p:cNvPr id="5" name="Rectangle 4"/>
          <p:cNvSpPr/>
          <p:nvPr/>
        </p:nvSpPr>
        <p:spPr>
          <a:xfrm>
            <a:off x="162124" y="1404367"/>
            <a:ext cx="8892988" cy="307777"/>
          </a:xfrm>
          <a:prstGeom prst="rect">
            <a:avLst/>
          </a:prstGeom>
        </p:spPr>
        <p:txBody>
          <a:bodyPr wrap="square">
            <a:spAutoFit/>
          </a:bodyPr>
          <a:lstStyle/>
          <a:p>
            <a:pPr marL="285750" indent="-285750">
              <a:buFontTx/>
              <a:buChar char="-"/>
            </a:pPr>
            <a:r>
              <a:rPr lang="fr-CH" sz="1400" dirty="0"/>
              <a:t>Films explicatifs en français, allemand &amp; anglais</a:t>
            </a:r>
          </a:p>
        </p:txBody>
      </p:sp>
      <p:pic>
        <p:nvPicPr>
          <p:cNvPr id="6" name="Image 5" descr="Une image contenant symbole, Carmin&#10;&#10;Le contenu généré par l’IA peut être incorrect.">
            <a:extLst>
              <a:ext uri="{FF2B5EF4-FFF2-40B4-BE49-F238E27FC236}">
                <a16:creationId xmlns:a16="http://schemas.microsoft.com/office/drawing/2014/main" id="{0AA9A4CD-4903-DB16-DFC6-E1C281B52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sp>
        <p:nvSpPr>
          <p:cNvPr id="7" name="Rectangle 6">
            <a:extLst>
              <a:ext uri="{FF2B5EF4-FFF2-40B4-BE49-F238E27FC236}">
                <a16:creationId xmlns:a16="http://schemas.microsoft.com/office/drawing/2014/main" id="{A026996B-9121-55A6-428C-F6E8ACAA2CB3}"/>
              </a:ext>
            </a:extLst>
          </p:cNvPr>
          <p:cNvSpPr/>
          <p:nvPr/>
        </p:nvSpPr>
        <p:spPr>
          <a:xfrm>
            <a:off x="162124" y="2156965"/>
            <a:ext cx="9397044" cy="307777"/>
          </a:xfrm>
          <a:prstGeom prst="rect">
            <a:avLst/>
          </a:prstGeom>
        </p:spPr>
        <p:txBody>
          <a:bodyPr wrap="square">
            <a:spAutoFit/>
          </a:bodyPr>
          <a:lstStyle/>
          <a:p>
            <a:pPr marL="285750" indent="-285750">
              <a:buFontTx/>
              <a:buChar char="-"/>
            </a:pPr>
            <a:r>
              <a:rPr lang="fr-CH" sz="1400" dirty="0"/>
              <a:t>Serveur Multimédia, </a:t>
            </a:r>
            <a:r>
              <a:rPr lang="fr-CH" sz="1400" dirty="0" err="1"/>
              <a:t>Beamer</a:t>
            </a:r>
            <a:r>
              <a:rPr lang="fr-CH" sz="1400" dirty="0"/>
              <a:t> et sonorisation : Manhattan Audio SA, Sion</a:t>
            </a:r>
          </a:p>
        </p:txBody>
      </p:sp>
      <p:pic>
        <p:nvPicPr>
          <p:cNvPr id="10" name="Picture 9">
            <a:extLst>
              <a:ext uri="{FF2B5EF4-FFF2-40B4-BE49-F238E27FC236}">
                <a16:creationId xmlns:a16="http://schemas.microsoft.com/office/drawing/2014/main" id="{B7CB8AF6-58EE-47C8-8C86-2B9A7AAF8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596" y="3338058"/>
            <a:ext cx="3480669" cy="2610502"/>
          </a:xfrm>
          <a:prstGeom prst="rect">
            <a:avLst/>
          </a:prstGeom>
        </p:spPr>
      </p:pic>
      <p:pic>
        <p:nvPicPr>
          <p:cNvPr id="12" name="Picture 11">
            <a:extLst>
              <a:ext uri="{FF2B5EF4-FFF2-40B4-BE49-F238E27FC236}">
                <a16:creationId xmlns:a16="http://schemas.microsoft.com/office/drawing/2014/main" id="{F03A9C71-0828-4905-8A86-7795FA835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8978" y="2514597"/>
            <a:ext cx="3142552" cy="2356914"/>
          </a:xfrm>
          <a:prstGeom prst="rect">
            <a:avLst/>
          </a:prstGeom>
        </p:spPr>
      </p:pic>
      <p:pic>
        <p:nvPicPr>
          <p:cNvPr id="14" name="Picture 13">
            <a:extLst>
              <a:ext uri="{FF2B5EF4-FFF2-40B4-BE49-F238E27FC236}">
                <a16:creationId xmlns:a16="http://schemas.microsoft.com/office/drawing/2014/main" id="{5DFE9215-4513-4AB6-9F72-59CD46F53D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4585" y="3044182"/>
            <a:ext cx="3300929" cy="2475697"/>
          </a:xfrm>
          <a:prstGeom prst="rect">
            <a:avLst/>
          </a:prstGeom>
        </p:spPr>
      </p:pic>
      <p:pic>
        <p:nvPicPr>
          <p:cNvPr id="16" name="Picture 15">
            <a:extLst>
              <a:ext uri="{FF2B5EF4-FFF2-40B4-BE49-F238E27FC236}">
                <a16:creationId xmlns:a16="http://schemas.microsoft.com/office/drawing/2014/main" id="{5354BD13-40EB-4E7F-9C47-BB1F841476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6361" y="4994056"/>
            <a:ext cx="3142553" cy="2356915"/>
          </a:xfrm>
          <a:prstGeom prst="rect">
            <a:avLst/>
          </a:prstGeom>
        </p:spPr>
      </p:pic>
    </p:spTree>
    <p:extLst>
      <p:ext uri="{BB962C8B-B14F-4D97-AF65-F5344CB8AC3E}">
        <p14:creationId xmlns:p14="http://schemas.microsoft.com/office/powerpoint/2010/main" val="3508513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48760" y="576275"/>
            <a:ext cx="7380820" cy="6612057"/>
            <a:chOff x="1348760" y="576275"/>
            <a:chExt cx="7380820" cy="6612057"/>
          </a:xfrm>
        </p:grpSpPr>
        <p:pic>
          <p:nvPicPr>
            <p:cNvPr id="5" name="Picture 2" descr="I:\RaD\SI-ET\Projets\CPPS\DocSiteInternet\FichiersAnneFred\Logo\logo CPP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4352" y="576275"/>
              <a:ext cx="5649636" cy="22649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348760" y="2844527"/>
              <a:ext cx="7380820" cy="4343805"/>
              <a:chOff x="1348760" y="2844527"/>
              <a:chExt cx="7380820" cy="4343805"/>
            </a:xfrm>
          </p:grpSpPr>
          <p:sp>
            <p:nvSpPr>
              <p:cNvPr id="3" name="Rectangle 2"/>
              <p:cNvSpPr/>
              <p:nvPr/>
            </p:nvSpPr>
            <p:spPr>
              <a:xfrm>
                <a:off x="1348760" y="2844527"/>
                <a:ext cx="7380820" cy="1569660"/>
              </a:xfrm>
              <a:prstGeom prst="rect">
                <a:avLst/>
              </a:prstGeom>
            </p:spPr>
            <p:txBody>
              <a:bodyPr wrap="square">
                <a:spAutoFit/>
              </a:bodyPr>
              <a:lstStyle/>
              <a:p>
                <a:pPr algn="ctr"/>
                <a:r>
                  <a:rPr lang="fr-CH" sz="1600" dirty="0"/>
                  <a:t>Informations supplémentaires et réservations :</a:t>
                </a:r>
              </a:p>
              <a:p>
                <a:pPr algn="ctr"/>
                <a:endParaRPr lang="fr-CH" sz="1600" dirty="0"/>
              </a:p>
              <a:p>
                <a:pPr algn="ctr"/>
                <a:r>
                  <a:rPr lang="fr-CH" sz="1600" dirty="0">
                    <a:hlinkClick r:id="rId4"/>
                  </a:rPr>
                  <a:t>https://www.cpps-vs.ch/home</a:t>
                </a:r>
                <a:endParaRPr lang="fr-CH" sz="1600" dirty="0"/>
              </a:p>
              <a:p>
                <a:pPr algn="ctr"/>
                <a:endParaRPr lang="fr-CH" sz="1600" dirty="0"/>
              </a:p>
              <a:p>
                <a:pPr algn="ctr"/>
                <a:endParaRPr lang="fr-CH" sz="1600" dirty="0"/>
              </a:p>
              <a:p>
                <a:pPr algn="ctr"/>
                <a:r>
                  <a:rPr lang="fr-CH" sz="1600" dirty="0"/>
                  <a:t>Merci de votre attention et nous nous réjouissons de vous accueillir à Sion !</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6480" y="4788743"/>
                <a:ext cx="3600400" cy="239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6" name="Image 5" descr="Une image contenant symbole, Carmin&#10;&#10;Le contenu généré par l’IA peut être incorrect.">
            <a:extLst>
              <a:ext uri="{FF2B5EF4-FFF2-40B4-BE49-F238E27FC236}">
                <a16:creationId xmlns:a16="http://schemas.microsoft.com/office/drawing/2014/main" id="{E9FC10F8-EA98-8A3E-5F7D-E85C342DE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spTree>
    <p:extLst>
      <p:ext uri="{BB962C8B-B14F-4D97-AF65-F5344CB8AC3E}">
        <p14:creationId xmlns:p14="http://schemas.microsoft.com/office/powerpoint/2010/main" val="815785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6120" y="-71797"/>
            <a:ext cx="6209070" cy="1620771"/>
          </a:xfrm>
        </p:spPr>
        <p:txBody>
          <a:bodyPr/>
          <a:lstStyle/>
          <a:p>
            <a:pPr algn="l"/>
            <a:r>
              <a:rPr lang="fr-CH" sz="3200" b="1" dirty="0"/>
              <a:t>Qu’est-ce que le CPPS ?</a:t>
            </a:r>
          </a:p>
        </p:txBody>
      </p:sp>
      <p:sp>
        <p:nvSpPr>
          <p:cNvPr id="3" name="Rectangle 2"/>
          <p:cNvSpPr/>
          <p:nvPr/>
        </p:nvSpPr>
        <p:spPr>
          <a:xfrm>
            <a:off x="306140" y="1066443"/>
            <a:ext cx="8100900" cy="307777"/>
          </a:xfrm>
          <a:prstGeom prst="rect">
            <a:avLst/>
          </a:prstGeom>
        </p:spPr>
        <p:txBody>
          <a:bodyPr wrap="square">
            <a:spAutoFit/>
          </a:bodyPr>
          <a:lstStyle/>
          <a:p>
            <a:pPr marL="285750" indent="-285750">
              <a:buFontTx/>
              <a:buChar char="-"/>
            </a:pPr>
            <a:r>
              <a:rPr lang="fr-CH" sz="1400" dirty="0"/>
              <a:t>Centre d’apprentissage pour comprendre, prévenir et se protéger  lors d’un séisme</a:t>
            </a:r>
            <a:r>
              <a:rPr lang="fr-CH" sz="1400" i="1" dirty="0"/>
              <a:t> </a:t>
            </a:r>
          </a:p>
        </p:txBody>
      </p:sp>
      <p:sp>
        <p:nvSpPr>
          <p:cNvPr id="4" name="Rectangle 3"/>
          <p:cNvSpPr/>
          <p:nvPr/>
        </p:nvSpPr>
        <p:spPr>
          <a:xfrm>
            <a:off x="306140" y="1419940"/>
            <a:ext cx="10297143" cy="307777"/>
          </a:xfrm>
          <a:prstGeom prst="rect">
            <a:avLst/>
          </a:prstGeom>
        </p:spPr>
        <p:txBody>
          <a:bodyPr wrap="square">
            <a:spAutoFit/>
          </a:bodyPr>
          <a:lstStyle/>
          <a:p>
            <a:pPr marL="285750" indent="-285750">
              <a:buFontTx/>
              <a:buChar char="-"/>
            </a:pPr>
            <a:r>
              <a:rPr lang="fr-CH" sz="1400" dirty="0"/>
              <a:t>But : Former et préparer efficacement les écoliers et la population à l’éventualité d’un tremblement de terre.</a:t>
            </a:r>
          </a:p>
        </p:txBody>
      </p:sp>
      <p:pic>
        <p:nvPicPr>
          <p:cNvPr id="10" name="Image 9" descr="Une image contenant symbole, Carmin&#10;&#10;Le contenu généré par l’IA peut être incorrect.">
            <a:extLst>
              <a:ext uri="{FF2B5EF4-FFF2-40B4-BE49-F238E27FC236}">
                <a16:creationId xmlns:a16="http://schemas.microsoft.com/office/drawing/2014/main" id="{AB7D439D-9303-98D6-F7B6-70D34CEFA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pic>
        <p:nvPicPr>
          <p:cNvPr id="12" name="Image 11">
            <a:extLst>
              <a:ext uri="{FF2B5EF4-FFF2-40B4-BE49-F238E27FC236}">
                <a16:creationId xmlns:a16="http://schemas.microsoft.com/office/drawing/2014/main" id="{47018CCC-D871-B33D-02F7-D4380FE973B8}"/>
              </a:ext>
            </a:extLst>
          </p:cNvPr>
          <p:cNvPicPr>
            <a:picLocks noChangeAspect="1"/>
          </p:cNvPicPr>
          <p:nvPr/>
        </p:nvPicPr>
        <p:blipFill>
          <a:blip r:embed="rId4"/>
          <a:stretch>
            <a:fillRect/>
          </a:stretch>
        </p:blipFill>
        <p:spPr>
          <a:xfrm>
            <a:off x="1206240" y="1789574"/>
            <a:ext cx="7996568" cy="2875407"/>
          </a:xfrm>
          <a:prstGeom prst="rect">
            <a:avLst/>
          </a:prstGeom>
        </p:spPr>
      </p:pic>
      <p:pic>
        <p:nvPicPr>
          <p:cNvPr id="17414" name="Picture 6" descr="...">
            <a:extLst>
              <a:ext uri="{FF2B5EF4-FFF2-40B4-BE49-F238E27FC236}">
                <a16:creationId xmlns:a16="http://schemas.microsoft.com/office/drawing/2014/main" id="{326B81E2-9ABB-6B86-4D5C-36B0212A91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824" y="4831431"/>
            <a:ext cx="2523580" cy="189258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9712BF00-0ED5-9121-E1B7-3AFCD350CD28}"/>
              </a:ext>
            </a:extLst>
          </p:cNvPr>
          <p:cNvPicPr>
            <a:picLocks noChangeAspect="1"/>
          </p:cNvPicPr>
          <p:nvPr/>
        </p:nvPicPr>
        <p:blipFill>
          <a:blip r:embed="rId6"/>
          <a:stretch>
            <a:fillRect/>
          </a:stretch>
        </p:blipFill>
        <p:spPr>
          <a:xfrm>
            <a:off x="6715795" y="5144671"/>
            <a:ext cx="2402400" cy="1350149"/>
          </a:xfrm>
          <a:prstGeom prst="rect">
            <a:avLst/>
          </a:prstGeom>
        </p:spPr>
      </p:pic>
      <p:pic>
        <p:nvPicPr>
          <p:cNvPr id="6" name="Picture 5">
            <a:extLst>
              <a:ext uri="{FF2B5EF4-FFF2-40B4-BE49-F238E27FC236}">
                <a16:creationId xmlns:a16="http://schemas.microsoft.com/office/drawing/2014/main" id="{816F6EEA-833F-4E59-90C5-DA09C1C431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2993" y="4834546"/>
            <a:ext cx="2523448" cy="1892586"/>
          </a:xfrm>
          <a:prstGeom prst="rect">
            <a:avLst/>
          </a:prstGeom>
        </p:spPr>
      </p:pic>
    </p:spTree>
    <p:extLst>
      <p:ext uri="{BB962C8B-B14F-4D97-AF65-F5344CB8AC3E}">
        <p14:creationId xmlns:p14="http://schemas.microsoft.com/office/powerpoint/2010/main" val="21246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8" y="1152339"/>
            <a:ext cx="9793088" cy="738664"/>
          </a:xfrm>
          <a:prstGeom prst="rect">
            <a:avLst/>
          </a:prstGeom>
        </p:spPr>
        <p:txBody>
          <a:bodyPr wrap="square">
            <a:spAutoFit/>
          </a:bodyPr>
          <a:lstStyle/>
          <a:p>
            <a:r>
              <a:rPr lang="fr-CH" sz="1400" dirty="0"/>
              <a:t>La Suisse est un pays où les tremblements de terre représentent un danger naturel conséquent. Selon les spécialistes, le Valais présente le plus fort aléa sismique en Suisse. En moyenne statistique, un séisme d’une magnitude d’environ 6 se produit en Valais tous les 50 à 100 ans.</a:t>
            </a:r>
          </a:p>
        </p:txBody>
      </p:sp>
      <p:sp>
        <p:nvSpPr>
          <p:cNvPr id="7" name="Titre 1"/>
          <p:cNvSpPr>
            <a:spLocks noGrp="1"/>
          </p:cNvSpPr>
          <p:nvPr>
            <p:ph type="ctrTitle"/>
          </p:nvPr>
        </p:nvSpPr>
        <p:spPr>
          <a:xfrm>
            <a:off x="109738" y="-71797"/>
            <a:ext cx="7109170" cy="1224727"/>
          </a:xfrm>
        </p:spPr>
        <p:txBody>
          <a:bodyPr/>
          <a:lstStyle/>
          <a:p>
            <a:pPr algn="l"/>
            <a:r>
              <a:rPr lang="fr-CH" sz="3200" b="1" dirty="0"/>
              <a:t>Pourquoi le CPPS en Valais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952" y="2268463"/>
            <a:ext cx="5548578" cy="351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65800" y="5904867"/>
            <a:ext cx="4947188" cy="338554"/>
          </a:xfrm>
          <a:prstGeom prst="rect">
            <a:avLst/>
          </a:prstGeom>
        </p:spPr>
        <p:txBody>
          <a:bodyPr wrap="none">
            <a:spAutoFit/>
          </a:bodyPr>
          <a:lstStyle/>
          <a:p>
            <a:r>
              <a:rPr lang="fr-FR" sz="1600" b="1" dirty="0">
                <a:solidFill>
                  <a:srgbClr val="0070C0"/>
                </a:solidFill>
              </a:rPr>
              <a:t>09.12.1755</a:t>
            </a:r>
            <a:r>
              <a:rPr lang="fr-FR" sz="1600" dirty="0">
                <a:solidFill>
                  <a:srgbClr val="0070C0"/>
                </a:solidFill>
              </a:rPr>
              <a:t>  </a:t>
            </a:r>
            <a:r>
              <a:rPr lang="fr-FR" sz="1600" dirty="0" err="1">
                <a:solidFill>
                  <a:srgbClr val="0070C0"/>
                </a:solidFill>
              </a:rPr>
              <a:t>Brig</a:t>
            </a:r>
            <a:r>
              <a:rPr lang="fr-FR" sz="1600" dirty="0">
                <a:solidFill>
                  <a:srgbClr val="0070C0"/>
                </a:solidFill>
              </a:rPr>
              <a:t>-Naters (VS) </a:t>
            </a:r>
            <a:r>
              <a:rPr lang="fr-FR" sz="1600" dirty="0" err="1">
                <a:solidFill>
                  <a:srgbClr val="0070C0"/>
                </a:solidFill>
              </a:rPr>
              <a:t>Mag</a:t>
            </a:r>
            <a:r>
              <a:rPr lang="fr-FR" sz="1600" dirty="0">
                <a:solidFill>
                  <a:srgbClr val="0070C0"/>
                </a:solidFill>
              </a:rPr>
              <a:t> 5.7 / Intensité VIII</a:t>
            </a:r>
            <a:endParaRPr lang="fr-CH" sz="1600" dirty="0">
              <a:solidFill>
                <a:srgbClr val="0070C0"/>
              </a:solidFill>
            </a:endParaRPr>
          </a:p>
        </p:txBody>
      </p:sp>
      <p:sp>
        <p:nvSpPr>
          <p:cNvPr id="3" name="Rectangle 2"/>
          <p:cNvSpPr/>
          <p:nvPr/>
        </p:nvSpPr>
        <p:spPr>
          <a:xfrm>
            <a:off x="2965800" y="6320365"/>
            <a:ext cx="5009192" cy="338554"/>
          </a:xfrm>
          <a:prstGeom prst="rect">
            <a:avLst/>
          </a:prstGeom>
        </p:spPr>
        <p:txBody>
          <a:bodyPr wrap="none">
            <a:spAutoFit/>
          </a:bodyPr>
          <a:lstStyle/>
          <a:p>
            <a:r>
              <a:rPr lang="fr-FR" sz="1600" b="1" dirty="0">
                <a:solidFill>
                  <a:srgbClr val="0070C0"/>
                </a:solidFill>
              </a:rPr>
              <a:t>25.07.1855</a:t>
            </a:r>
            <a:r>
              <a:rPr lang="fr-FR" sz="1600" dirty="0">
                <a:solidFill>
                  <a:srgbClr val="0070C0"/>
                </a:solidFill>
              </a:rPr>
              <a:t> </a:t>
            </a:r>
            <a:r>
              <a:rPr lang="fr-FR" sz="1600" dirty="0" err="1">
                <a:solidFill>
                  <a:srgbClr val="0070C0"/>
                </a:solidFill>
              </a:rPr>
              <a:t>Stalden</a:t>
            </a:r>
            <a:r>
              <a:rPr lang="fr-FR" sz="1600" dirty="0">
                <a:solidFill>
                  <a:srgbClr val="0070C0"/>
                </a:solidFill>
              </a:rPr>
              <a:t>-Visp (VS) </a:t>
            </a:r>
            <a:r>
              <a:rPr lang="fr-FR" sz="1600" dirty="0" err="1">
                <a:solidFill>
                  <a:srgbClr val="0070C0"/>
                </a:solidFill>
              </a:rPr>
              <a:t>Mag</a:t>
            </a:r>
            <a:r>
              <a:rPr lang="fr-FR" sz="1600" dirty="0">
                <a:solidFill>
                  <a:srgbClr val="0070C0"/>
                </a:solidFill>
              </a:rPr>
              <a:t> 6.2 / Intensité VIII</a:t>
            </a:r>
            <a:endParaRPr lang="fr-CH" sz="1600" dirty="0">
              <a:solidFill>
                <a:srgbClr val="0070C0"/>
              </a:solidFill>
            </a:endParaRPr>
          </a:p>
        </p:txBody>
      </p:sp>
      <p:sp>
        <p:nvSpPr>
          <p:cNvPr id="4" name="Rectangle 3"/>
          <p:cNvSpPr/>
          <p:nvPr/>
        </p:nvSpPr>
        <p:spPr>
          <a:xfrm>
            <a:off x="2973520" y="6727990"/>
            <a:ext cx="4398961" cy="338554"/>
          </a:xfrm>
          <a:prstGeom prst="rect">
            <a:avLst/>
          </a:prstGeom>
        </p:spPr>
        <p:txBody>
          <a:bodyPr wrap="none">
            <a:spAutoFit/>
          </a:bodyPr>
          <a:lstStyle/>
          <a:p>
            <a:r>
              <a:rPr lang="fr-FR" sz="1600" b="1" dirty="0">
                <a:solidFill>
                  <a:srgbClr val="0070C0"/>
                </a:solidFill>
              </a:rPr>
              <a:t>25.01.1946</a:t>
            </a:r>
            <a:r>
              <a:rPr lang="fr-FR" sz="1600" dirty="0">
                <a:solidFill>
                  <a:srgbClr val="0070C0"/>
                </a:solidFill>
              </a:rPr>
              <a:t> Sierre (VS) </a:t>
            </a:r>
            <a:r>
              <a:rPr lang="fr-FR" sz="1600" dirty="0" err="1">
                <a:solidFill>
                  <a:srgbClr val="0070C0"/>
                </a:solidFill>
              </a:rPr>
              <a:t>Mag</a:t>
            </a:r>
            <a:r>
              <a:rPr lang="fr-FR" sz="1600" dirty="0">
                <a:solidFill>
                  <a:srgbClr val="0070C0"/>
                </a:solidFill>
              </a:rPr>
              <a:t> 6.1 / Intensité VIII</a:t>
            </a:r>
            <a:endParaRPr lang="fr-CH" sz="1600" dirty="0">
              <a:solidFill>
                <a:srgbClr val="0070C0"/>
              </a:solidFill>
            </a:endParaRPr>
          </a:p>
        </p:txBody>
      </p:sp>
      <p:pic>
        <p:nvPicPr>
          <p:cNvPr id="5" name="Image 4" descr="Une image contenant symbole, Carmin&#10;&#10;Le contenu généré par l’IA peut être incorrect.">
            <a:extLst>
              <a:ext uri="{FF2B5EF4-FFF2-40B4-BE49-F238E27FC236}">
                <a16:creationId xmlns:a16="http://schemas.microsoft.com/office/drawing/2014/main" id="{78AE2BBE-22D3-3893-689E-D10186D67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spTree>
    <p:extLst>
      <p:ext uri="{BB962C8B-B14F-4D97-AF65-F5344CB8AC3E}">
        <p14:creationId xmlns:p14="http://schemas.microsoft.com/office/powerpoint/2010/main" val="114798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ctrTitle"/>
          </p:nvPr>
        </p:nvSpPr>
        <p:spPr>
          <a:xfrm>
            <a:off x="90116" y="-35793"/>
            <a:ext cx="7092788" cy="936104"/>
          </a:xfrm>
        </p:spPr>
        <p:txBody>
          <a:bodyPr/>
          <a:lstStyle/>
          <a:p>
            <a:pPr algn="l"/>
            <a:r>
              <a:rPr lang="fr-CH" sz="3200" b="1" dirty="0"/>
              <a:t>Rappel : Magnitude / Intensité ?</a:t>
            </a:r>
          </a:p>
        </p:txBody>
      </p:sp>
      <p:grpSp>
        <p:nvGrpSpPr>
          <p:cNvPr id="5" name="Group 4"/>
          <p:cNvGrpSpPr/>
          <p:nvPr/>
        </p:nvGrpSpPr>
        <p:grpSpPr>
          <a:xfrm>
            <a:off x="162124" y="1536764"/>
            <a:ext cx="10405156" cy="3323987"/>
            <a:chOff x="162124" y="1536764"/>
            <a:chExt cx="10405156" cy="3323987"/>
          </a:xfrm>
        </p:grpSpPr>
        <p:sp>
          <p:nvSpPr>
            <p:cNvPr id="6" name="Rectangle 5"/>
            <p:cNvSpPr/>
            <p:nvPr/>
          </p:nvSpPr>
          <p:spPr>
            <a:xfrm>
              <a:off x="162124" y="1536764"/>
              <a:ext cx="10405156" cy="3323987"/>
            </a:xfrm>
            <a:prstGeom prst="rect">
              <a:avLst/>
            </a:prstGeom>
          </p:spPr>
          <p:txBody>
            <a:bodyPr wrap="square">
              <a:spAutoFit/>
            </a:bodyPr>
            <a:lstStyle/>
            <a:p>
              <a:r>
                <a:rPr lang="fr-CH" sz="1400" b="1" dirty="0"/>
                <a:t>1)  </a:t>
              </a:r>
              <a:r>
                <a:rPr lang="fr-CH" sz="1400" b="1" dirty="0">
                  <a:solidFill>
                    <a:srgbClr val="0070C0"/>
                  </a:solidFill>
                </a:rPr>
                <a:t>Magnitude</a:t>
              </a:r>
              <a:r>
                <a:rPr lang="fr-CH" sz="1400" dirty="0"/>
                <a:t> = Energie dégagée par le séisme à son foyer (Echelle de Richter (1935) </a:t>
              </a:r>
              <a:r>
                <a:rPr lang="fr-CH" sz="1400" b="1" dirty="0">
                  <a:solidFill>
                    <a:srgbClr val="0070C0"/>
                  </a:solidFill>
                </a:rPr>
                <a:t>0 - 9.5</a:t>
              </a:r>
              <a:r>
                <a:rPr lang="fr-CH" sz="1400" dirty="0"/>
                <a:t>)</a:t>
              </a:r>
            </a:p>
            <a:p>
              <a:pPr marL="342900" indent="-342900">
                <a:buAutoNum type="arabicParenR"/>
              </a:pPr>
              <a:endParaRPr lang="fr-CH" sz="1400" dirty="0"/>
            </a:p>
            <a:p>
              <a:pPr marL="342900" indent="-342900">
                <a:buAutoNum type="arabicParenR"/>
              </a:pPr>
              <a:endParaRPr lang="fr-CH" sz="1400" dirty="0"/>
            </a:p>
            <a:p>
              <a:endParaRPr lang="fr-CH" sz="1400" dirty="0"/>
            </a:p>
            <a:p>
              <a:endParaRPr lang="fr-CH" sz="1400" dirty="0"/>
            </a:p>
            <a:p>
              <a:endParaRPr lang="fr-CH" sz="1400" dirty="0"/>
            </a:p>
            <a:p>
              <a:endParaRPr lang="fr-CH" sz="1400" dirty="0"/>
            </a:p>
            <a:p>
              <a:endParaRPr lang="fr-CH" sz="1400" dirty="0"/>
            </a:p>
            <a:p>
              <a:endParaRPr lang="fr-CH" sz="1400" dirty="0"/>
            </a:p>
            <a:p>
              <a:endParaRPr lang="fr-CH" sz="1400" dirty="0"/>
            </a:p>
            <a:p>
              <a:endParaRPr lang="fr-CH" sz="1400" dirty="0"/>
            </a:p>
            <a:p>
              <a:endParaRPr lang="fr-CH" sz="1400" dirty="0"/>
            </a:p>
            <a:p>
              <a:pPr marL="342900" indent="-342900">
                <a:buAutoNum type="arabicParenR"/>
              </a:pPr>
              <a:endParaRPr lang="fr-CH" sz="1400" dirty="0"/>
            </a:p>
            <a:p>
              <a:endParaRPr lang="fr-CH" sz="1400" dirty="0"/>
            </a:p>
            <a:p>
              <a:endParaRPr lang="fr-CH" sz="1400" dirty="0"/>
            </a:p>
          </p:txBody>
        </p:sp>
        <p:pic>
          <p:nvPicPr>
            <p:cNvPr id="10242" name="Picture 2" descr="I:\RaD\SI-ET\Projets\CPPS\DocSiteInternet\FichiersAnneFred\ImageAnimationDivers\SeismeAquil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744" y="2038378"/>
              <a:ext cx="5251015" cy="191020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66942" y="864307"/>
            <a:ext cx="5346700" cy="523220"/>
          </a:xfrm>
          <a:prstGeom prst="rect">
            <a:avLst/>
          </a:prstGeom>
        </p:spPr>
        <p:txBody>
          <a:bodyPr>
            <a:spAutoFit/>
          </a:bodyPr>
          <a:lstStyle/>
          <a:p>
            <a:r>
              <a:rPr lang="fr-CH" sz="1400" dirty="0"/>
              <a:t>Un séisme est défini par sa </a:t>
            </a:r>
            <a:r>
              <a:rPr lang="fr-CH" sz="1400" b="1" dirty="0">
                <a:solidFill>
                  <a:srgbClr val="0070C0"/>
                </a:solidFill>
              </a:rPr>
              <a:t>magnitude</a:t>
            </a:r>
            <a:r>
              <a:rPr lang="fr-CH" sz="1400" dirty="0"/>
              <a:t> et son </a:t>
            </a:r>
            <a:r>
              <a:rPr lang="fr-CH" sz="1400" b="1" dirty="0">
                <a:solidFill>
                  <a:srgbClr val="0070C0"/>
                </a:solidFill>
              </a:rPr>
              <a:t>intensité</a:t>
            </a:r>
            <a:r>
              <a:rPr lang="fr-CH" sz="1400" dirty="0"/>
              <a:t>. </a:t>
            </a:r>
          </a:p>
          <a:p>
            <a:r>
              <a:rPr lang="fr-CH" sz="1400" dirty="0"/>
              <a:t>Pour une magnitude, il y a plusieurs mesures d’intensité</a:t>
            </a:r>
          </a:p>
        </p:txBody>
      </p:sp>
      <p:grpSp>
        <p:nvGrpSpPr>
          <p:cNvPr id="8" name="Group 7"/>
          <p:cNvGrpSpPr/>
          <p:nvPr/>
        </p:nvGrpSpPr>
        <p:grpSpPr>
          <a:xfrm>
            <a:off x="198128" y="4068663"/>
            <a:ext cx="9613068" cy="2551060"/>
            <a:chOff x="198128" y="4068663"/>
            <a:chExt cx="9613068" cy="2551060"/>
          </a:xfrm>
        </p:grpSpPr>
        <p:pic>
          <p:nvPicPr>
            <p:cNvPr id="10243" name="Picture 3" descr="I:\RaD\SI-ET\Projets\CPPS\DocSiteInternet\FichiersAnneFred\ImageAnimationDivers\anim_simulateur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2034" y="4795775"/>
              <a:ext cx="4967345" cy="18239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84621" y="4680731"/>
              <a:ext cx="2484276" cy="1938992"/>
            </a:xfrm>
            <a:prstGeom prst="rect">
              <a:avLst/>
            </a:prstGeom>
          </p:spPr>
          <p:txBody>
            <a:bodyPr wrap="square">
              <a:spAutoFit/>
            </a:bodyPr>
            <a:lstStyle/>
            <a:p>
              <a:r>
                <a:rPr lang="fr-CH" sz="1000" b="1" dirty="0">
                  <a:solidFill>
                    <a:srgbClr val="0070C0"/>
                  </a:solidFill>
                </a:rPr>
                <a:t>I      : </a:t>
              </a:r>
              <a:r>
                <a:rPr lang="fr-CH" sz="1000" dirty="0"/>
                <a:t>Non ressenti</a:t>
              </a:r>
            </a:p>
            <a:p>
              <a:r>
                <a:rPr lang="fr-CH" sz="1000" b="1" dirty="0">
                  <a:solidFill>
                    <a:srgbClr val="0070C0"/>
                  </a:solidFill>
                </a:rPr>
                <a:t>II     : </a:t>
              </a:r>
              <a:r>
                <a:rPr lang="fr-FR" sz="1000" dirty="0"/>
                <a:t>Rarement ressenti</a:t>
              </a:r>
              <a:endParaRPr lang="fr-CH" sz="1000" dirty="0">
                <a:solidFill>
                  <a:srgbClr val="0070C0"/>
                </a:solidFill>
              </a:endParaRPr>
            </a:p>
            <a:p>
              <a:r>
                <a:rPr lang="fr-CH" sz="1000" b="1" dirty="0">
                  <a:solidFill>
                    <a:srgbClr val="0070C0"/>
                  </a:solidFill>
                </a:rPr>
                <a:t>III    : </a:t>
              </a:r>
              <a:r>
                <a:rPr lang="fr-FR" sz="1000" dirty="0"/>
                <a:t>Faible</a:t>
              </a:r>
              <a:endParaRPr lang="fr-CH" sz="1000" dirty="0">
                <a:solidFill>
                  <a:srgbClr val="0070C0"/>
                </a:solidFill>
              </a:endParaRPr>
            </a:p>
            <a:p>
              <a:r>
                <a:rPr lang="fr-CH" sz="1000" b="1" dirty="0">
                  <a:solidFill>
                    <a:srgbClr val="0070C0"/>
                  </a:solidFill>
                </a:rPr>
                <a:t>IV   : </a:t>
              </a:r>
              <a:r>
                <a:rPr lang="fr-FR" sz="1000" dirty="0"/>
                <a:t>Largement observé</a:t>
              </a:r>
              <a:endParaRPr lang="fr-CH" sz="1000" dirty="0">
                <a:solidFill>
                  <a:srgbClr val="0070C0"/>
                </a:solidFill>
              </a:endParaRPr>
            </a:p>
            <a:p>
              <a:r>
                <a:rPr lang="fr-CH" sz="1000" b="1" dirty="0">
                  <a:solidFill>
                    <a:srgbClr val="0070C0"/>
                  </a:solidFill>
                </a:rPr>
                <a:t>V    :</a:t>
              </a:r>
              <a:r>
                <a:rPr lang="fr-FR" sz="1000" dirty="0"/>
                <a:t>.Fort</a:t>
              </a:r>
              <a:endParaRPr lang="fr-CH" sz="1000" dirty="0">
                <a:solidFill>
                  <a:srgbClr val="0070C0"/>
                </a:solidFill>
              </a:endParaRPr>
            </a:p>
            <a:p>
              <a:r>
                <a:rPr lang="fr-CH" sz="1000" b="1" dirty="0">
                  <a:solidFill>
                    <a:srgbClr val="0070C0"/>
                  </a:solidFill>
                </a:rPr>
                <a:t>VI   : </a:t>
              </a:r>
              <a:r>
                <a:rPr lang="fr-FR" sz="1000" dirty="0"/>
                <a:t>Dégâts légers</a:t>
              </a:r>
              <a:endParaRPr lang="fr-CH" sz="1000" dirty="0">
                <a:solidFill>
                  <a:srgbClr val="0070C0"/>
                </a:solidFill>
              </a:endParaRPr>
            </a:p>
            <a:p>
              <a:r>
                <a:rPr lang="fr-CH" sz="1000" b="1" dirty="0">
                  <a:solidFill>
                    <a:srgbClr val="0070C0"/>
                  </a:solidFill>
                </a:rPr>
                <a:t>VII  : </a:t>
              </a:r>
              <a:r>
                <a:rPr lang="fr-FR" sz="1000" dirty="0"/>
                <a:t>Dégâts</a:t>
              </a:r>
              <a:endParaRPr lang="fr-CH" sz="1000" dirty="0">
                <a:solidFill>
                  <a:srgbClr val="0070C0"/>
                </a:solidFill>
              </a:endParaRPr>
            </a:p>
            <a:p>
              <a:r>
                <a:rPr lang="fr-CH" sz="1000" b="1" dirty="0">
                  <a:solidFill>
                    <a:srgbClr val="0070C0"/>
                  </a:solidFill>
                </a:rPr>
                <a:t>VIII : </a:t>
              </a:r>
              <a:r>
                <a:rPr lang="fr-FR" sz="1000" dirty="0"/>
                <a:t>Dégâts importants</a:t>
              </a:r>
              <a:endParaRPr lang="fr-CH" sz="1000" dirty="0">
                <a:solidFill>
                  <a:srgbClr val="0070C0"/>
                </a:solidFill>
              </a:endParaRPr>
            </a:p>
            <a:p>
              <a:r>
                <a:rPr lang="fr-CH" sz="1000" b="1" dirty="0">
                  <a:solidFill>
                    <a:srgbClr val="0070C0"/>
                  </a:solidFill>
                </a:rPr>
                <a:t>IX   : </a:t>
              </a:r>
              <a:r>
                <a:rPr lang="fr-FR" sz="1000" dirty="0"/>
                <a:t>Destructions</a:t>
              </a:r>
              <a:endParaRPr lang="fr-CH" sz="1000" dirty="0">
                <a:solidFill>
                  <a:srgbClr val="0070C0"/>
                </a:solidFill>
              </a:endParaRPr>
            </a:p>
            <a:p>
              <a:r>
                <a:rPr lang="fr-CH" sz="1000" b="1" dirty="0">
                  <a:solidFill>
                    <a:srgbClr val="0070C0"/>
                  </a:solidFill>
                </a:rPr>
                <a:t>X    : </a:t>
              </a:r>
              <a:r>
                <a:rPr lang="fr-FR" sz="1000" dirty="0"/>
                <a:t>Destructions importantes</a:t>
              </a:r>
              <a:endParaRPr lang="fr-CH" sz="1000" dirty="0">
                <a:solidFill>
                  <a:srgbClr val="0070C0"/>
                </a:solidFill>
              </a:endParaRPr>
            </a:p>
            <a:p>
              <a:r>
                <a:rPr lang="fr-CH" sz="1000" b="1" dirty="0">
                  <a:solidFill>
                    <a:srgbClr val="0070C0"/>
                  </a:solidFill>
                </a:rPr>
                <a:t>XI   : </a:t>
              </a:r>
              <a:r>
                <a:rPr lang="fr-FR" sz="1000" dirty="0"/>
                <a:t>Catastrophe</a:t>
              </a:r>
              <a:endParaRPr lang="fr-CH" sz="1000" dirty="0">
                <a:solidFill>
                  <a:srgbClr val="0070C0"/>
                </a:solidFill>
              </a:endParaRPr>
            </a:p>
            <a:p>
              <a:r>
                <a:rPr lang="fr-CH" sz="1000" b="1" dirty="0">
                  <a:solidFill>
                    <a:srgbClr val="0070C0"/>
                  </a:solidFill>
                </a:rPr>
                <a:t>XII  : </a:t>
              </a:r>
              <a:r>
                <a:rPr lang="fr-FR" sz="1000" dirty="0"/>
                <a:t>Catastrophe généralisée</a:t>
              </a:r>
              <a:endParaRPr lang="fr-CH" sz="1000" dirty="0"/>
            </a:p>
          </p:txBody>
        </p:sp>
        <p:sp>
          <p:nvSpPr>
            <p:cNvPr id="4" name="Rectangle 3"/>
            <p:cNvSpPr/>
            <p:nvPr/>
          </p:nvSpPr>
          <p:spPr>
            <a:xfrm>
              <a:off x="198128" y="4068663"/>
              <a:ext cx="9613068" cy="523220"/>
            </a:xfrm>
            <a:prstGeom prst="rect">
              <a:avLst/>
            </a:prstGeom>
          </p:spPr>
          <p:txBody>
            <a:bodyPr wrap="square">
              <a:spAutoFit/>
            </a:bodyPr>
            <a:lstStyle/>
            <a:p>
              <a:r>
                <a:rPr lang="fr-CH" sz="1400" dirty="0"/>
                <a:t>2)  </a:t>
              </a:r>
              <a:r>
                <a:rPr lang="fr-CH" sz="1400" b="1" dirty="0">
                  <a:solidFill>
                    <a:srgbClr val="0070C0"/>
                  </a:solidFill>
                </a:rPr>
                <a:t>Intensité</a:t>
              </a:r>
              <a:r>
                <a:rPr lang="fr-CH" sz="1400" dirty="0"/>
                <a:t> = Observation et ressenti des dégâts causés en un lieu donné (Echelle Macrosismique Européenne </a:t>
              </a:r>
              <a:r>
                <a:rPr lang="fr-FR" sz="1400" b="1" dirty="0"/>
                <a:t>EMS98</a:t>
              </a:r>
              <a:r>
                <a:rPr lang="fr-CH" sz="1400" dirty="0"/>
                <a:t> </a:t>
              </a:r>
              <a:r>
                <a:rPr lang="fr-CH" sz="1400" b="1" dirty="0">
                  <a:solidFill>
                    <a:srgbClr val="0070C0"/>
                  </a:solidFill>
                </a:rPr>
                <a:t>I-XII</a:t>
              </a:r>
              <a:r>
                <a:rPr lang="fr-CH" sz="1400" dirty="0"/>
                <a:t>)</a:t>
              </a:r>
            </a:p>
          </p:txBody>
        </p:sp>
      </p:grpSp>
      <p:pic>
        <p:nvPicPr>
          <p:cNvPr id="9" name="Image 8" descr="Une image contenant symbole, Carmin&#10;&#10;Le contenu généré par l’IA peut être incorrect.">
            <a:extLst>
              <a:ext uri="{FF2B5EF4-FFF2-40B4-BE49-F238E27FC236}">
                <a16:creationId xmlns:a16="http://schemas.microsoft.com/office/drawing/2014/main" id="{D7751756-713D-9FD8-D46E-89562E98E8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spTree>
    <p:extLst>
      <p:ext uri="{BB962C8B-B14F-4D97-AF65-F5344CB8AC3E}">
        <p14:creationId xmlns:p14="http://schemas.microsoft.com/office/powerpoint/2010/main" val="1302298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ctrTitle"/>
          </p:nvPr>
        </p:nvSpPr>
        <p:spPr>
          <a:xfrm>
            <a:off x="126120" y="-107801"/>
            <a:ext cx="7109170" cy="1224727"/>
          </a:xfrm>
        </p:spPr>
        <p:txBody>
          <a:bodyPr/>
          <a:lstStyle/>
          <a:p>
            <a:pPr algn="l"/>
            <a:r>
              <a:rPr lang="fr-CH" sz="3200" b="1" dirty="0"/>
              <a:t>Séisme du 25 janvier 1946</a:t>
            </a:r>
          </a:p>
        </p:txBody>
      </p:sp>
      <p:sp>
        <p:nvSpPr>
          <p:cNvPr id="5" name="Rectangle 4"/>
          <p:cNvSpPr/>
          <p:nvPr/>
        </p:nvSpPr>
        <p:spPr>
          <a:xfrm>
            <a:off x="198128" y="864307"/>
            <a:ext cx="9793088" cy="338554"/>
          </a:xfrm>
          <a:prstGeom prst="rect">
            <a:avLst/>
          </a:prstGeom>
        </p:spPr>
        <p:txBody>
          <a:bodyPr wrap="square">
            <a:spAutoFit/>
          </a:bodyPr>
          <a:lstStyle/>
          <a:p>
            <a:r>
              <a:rPr lang="fr-CH" sz="1600" dirty="0"/>
              <a:t>Tremblement de terre du 25 janvier 1946 à Sierre à 18h32 : </a:t>
            </a:r>
            <a:r>
              <a:rPr lang="fr-CH" sz="1600" dirty="0" err="1"/>
              <a:t>Mag</a:t>
            </a:r>
            <a:r>
              <a:rPr lang="fr-CH" sz="1600" dirty="0"/>
              <a:t> 6.1</a:t>
            </a:r>
          </a:p>
        </p:txBody>
      </p:sp>
      <p:pic>
        <p:nvPicPr>
          <p:cNvPr id="7170" name="Picture 2" descr="Bildergebnis für cpps 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24" y="1440371"/>
            <a:ext cx="2946421" cy="441580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524" y="1462890"/>
            <a:ext cx="201930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8788" y="1465435"/>
            <a:ext cx="3282856" cy="202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2864" y="3582048"/>
            <a:ext cx="3813381" cy="235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6460" y="3564607"/>
            <a:ext cx="3582679" cy="235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descr="Une image contenant symbole, Carmin&#10;&#10;Le contenu généré par l’IA peut être incorrect.">
            <a:extLst>
              <a:ext uri="{FF2B5EF4-FFF2-40B4-BE49-F238E27FC236}">
                <a16:creationId xmlns:a16="http://schemas.microsoft.com/office/drawing/2014/main" id="{592DF2F7-BF46-70F5-20CE-D21D36A458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spTree>
    <p:extLst>
      <p:ext uri="{BB962C8B-B14F-4D97-AF65-F5344CB8AC3E}">
        <p14:creationId xmlns:p14="http://schemas.microsoft.com/office/powerpoint/2010/main" val="1146474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324036" y="180231"/>
            <a:ext cx="7722964" cy="1224727"/>
          </a:xfrm>
        </p:spPr>
        <p:txBody>
          <a:bodyPr/>
          <a:lstStyle/>
          <a:p>
            <a:pPr algn="l"/>
            <a:r>
              <a:rPr lang="fr-CH" sz="3200" b="1" dirty="0"/>
              <a:t>Le simulateur de séismes</a:t>
            </a:r>
          </a:p>
        </p:txBody>
      </p:sp>
      <p:sp>
        <p:nvSpPr>
          <p:cNvPr id="4" name="Rectangle 3"/>
          <p:cNvSpPr/>
          <p:nvPr/>
        </p:nvSpPr>
        <p:spPr>
          <a:xfrm>
            <a:off x="337104" y="4428703"/>
            <a:ext cx="7236804" cy="523220"/>
          </a:xfrm>
          <a:prstGeom prst="rect">
            <a:avLst/>
          </a:prstGeom>
        </p:spPr>
        <p:txBody>
          <a:bodyPr wrap="square">
            <a:spAutoFit/>
          </a:bodyPr>
          <a:lstStyle/>
          <a:p>
            <a:pPr marL="285750" indent="-285750">
              <a:buFontTx/>
              <a:buChar char="-"/>
            </a:pPr>
            <a:r>
              <a:rPr lang="fr-CH" sz="1400" dirty="0"/>
              <a:t>Pompe hydraulique 20kW : 40 l/min@120 bar</a:t>
            </a:r>
            <a:br>
              <a:rPr lang="fr-CH" sz="1400" dirty="0"/>
            </a:br>
            <a:endParaRPr lang="fr-CH" sz="1400"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36" y="5541475"/>
            <a:ext cx="5004556" cy="183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657" y="3006544"/>
            <a:ext cx="4903173" cy="365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4152" y="1224347"/>
            <a:ext cx="3541354" cy="338554"/>
          </a:xfrm>
          <a:prstGeom prst="rect">
            <a:avLst/>
          </a:prstGeom>
        </p:spPr>
        <p:txBody>
          <a:bodyPr wrap="none">
            <a:spAutoFit/>
          </a:bodyPr>
          <a:lstStyle/>
          <a:p>
            <a:r>
              <a:rPr lang="fr-CH" sz="1600" b="1" dirty="0"/>
              <a:t>Caractéristiques principales (1/4) :</a:t>
            </a:r>
          </a:p>
        </p:txBody>
      </p:sp>
      <p:sp>
        <p:nvSpPr>
          <p:cNvPr id="3" name="Rectangle 2"/>
          <p:cNvSpPr/>
          <p:nvPr/>
        </p:nvSpPr>
        <p:spPr>
          <a:xfrm>
            <a:off x="399165" y="1744662"/>
            <a:ext cx="5346700" cy="307777"/>
          </a:xfrm>
          <a:prstGeom prst="rect">
            <a:avLst/>
          </a:prstGeom>
        </p:spPr>
        <p:txBody>
          <a:bodyPr>
            <a:spAutoFit/>
          </a:bodyPr>
          <a:lstStyle/>
          <a:p>
            <a:pPr marL="285750" indent="-285750">
              <a:buFontTx/>
              <a:buChar char="-"/>
            </a:pPr>
            <a:r>
              <a:rPr lang="fr-CH" sz="1400" dirty="0"/>
              <a:t>Plateforme 5x6 m en fibre de carbone (m=400 Kg)</a:t>
            </a:r>
          </a:p>
        </p:txBody>
      </p:sp>
      <p:sp>
        <p:nvSpPr>
          <p:cNvPr id="5" name="Rectangle 4"/>
          <p:cNvSpPr/>
          <p:nvPr/>
        </p:nvSpPr>
        <p:spPr>
          <a:xfrm>
            <a:off x="378148" y="2104702"/>
            <a:ext cx="3087705" cy="307777"/>
          </a:xfrm>
          <a:prstGeom prst="rect">
            <a:avLst/>
          </a:prstGeom>
        </p:spPr>
        <p:txBody>
          <a:bodyPr wrap="none">
            <a:spAutoFit/>
          </a:bodyPr>
          <a:lstStyle/>
          <a:p>
            <a:pPr marL="285750" indent="-285750">
              <a:buFontTx/>
              <a:buChar char="-"/>
            </a:pPr>
            <a:r>
              <a:rPr lang="fr-CH" sz="1400" dirty="0"/>
              <a:t>Charge utile : 3 t  (25 personnes)</a:t>
            </a:r>
          </a:p>
        </p:txBody>
      </p:sp>
      <p:sp>
        <p:nvSpPr>
          <p:cNvPr id="6" name="Rectangle 5"/>
          <p:cNvSpPr/>
          <p:nvPr/>
        </p:nvSpPr>
        <p:spPr>
          <a:xfrm>
            <a:off x="356253" y="2448483"/>
            <a:ext cx="2254143" cy="307777"/>
          </a:xfrm>
          <a:prstGeom prst="rect">
            <a:avLst/>
          </a:prstGeom>
        </p:spPr>
        <p:txBody>
          <a:bodyPr wrap="none">
            <a:spAutoFit/>
          </a:bodyPr>
          <a:lstStyle/>
          <a:p>
            <a:pPr marL="285750" indent="-285750">
              <a:buFontTx/>
              <a:buChar char="-"/>
            </a:pPr>
            <a:r>
              <a:rPr lang="fr-CH" sz="1400" dirty="0"/>
              <a:t>Séisme : Max </a:t>
            </a:r>
            <a:r>
              <a:rPr lang="fr-CH" sz="1400" dirty="0" err="1"/>
              <a:t>mag</a:t>
            </a:r>
            <a:r>
              <a:rPr lang="fr-CH" sz="1400" dirty="0"/>
              <a:t> 7.8</a:t>
            </a:r>
          </a:p>
        </p:txBody>
      </p:sp>
      <p:sp>
        <p:nvSpPr>
          <p:cNvPr id="7" name="Rectangle 6"/>
          <p:cNvSpPr/>
          <p:nvPr/>
        </p:nvSpPr>
        <p:spPr>
          <a:xfrm>
            <a:off x="342144" y="2788778"/>
            <a:ext cx="2342308" cy="307777"/>
          </a:xfrm>
          <a:prstGeom prst="rect">
            <a:avLst/>
          </a:prstGeom>
        </p:spPr>
        <p:txBody>
          <a:bodyPr wrap="none">
            <a:spAutoFit/>
          </a:bodyPr>
          <a:lstStyle/>
          <a:p>
            <a:pPr marL="285750" indent="-285750">
              <a:buFontTx/>
              <a:buChar char="-"/>
            </a:pPr>
            <a:r>
              <a:rPr lang="fr-CH" sz="1400" dirty="0"/>
              <a:t>Accélération max : ± 1g</a:t>
            </a:r>
          </a:p>
        </p:txBody>
      </p:sp>
      <p:sp>
        <p:nvSpPr>
          <p:cNvPr id="9" name="Rectangle 8"/>
          <p:cNvSpPr/>
          <p:nvPr/>
        </p:nvSpPr>
        <p:spPr>
          <a:xfrm>
            <a:off x="342144" y="3148818"/>
            <a:ext cx="2996269" cy="307777"/>
          </a:xfrm>
          <a:prstGeom prst="rect">
            <a:avLst/>
          </a:prstGeom>
        </p:spPr>
        <p:txBody>
          <a:bodyPr wrap="none">
            <a:spAutoFit/>
          </a:bodyPr>
          <a:lstStyle/>
          <a:p>
            <a:pPr marL="285750" indent="-285750">
              <a:buFontTx/>
              <a:buChar char="-"/>
            </a:pPr>
            <a:r>
              <a:rPr lang="fr-CH" sz="1400" dirty="0"/>
              <a:t>Déplacement XY max : ± 0.15m</a:t>
            </a:r>
          </a:p>
        </p:txBody>
      </p:sp>
      <p:sp>
        <p:nvSpPr>
          <p:cNvPr id="10" name="Rectangle 9"/>
          <p:cNvSpPr/>
          <p:nvPr/>
        </p:nvSpPr>
        <p:spPr>
          <a:xfrm>
            <a:off x="342144" y="3544862"/>
            <a:ext cx="2712602" cy="307777"/>
          </a:xfrm>
          <a:prstGeom prst="rect">
            <a:avLst/>
          </a:prstGeom>
        </p:spPr>
        <p:txBody>
          <a:bodyPr wrap="none">
            <a:spAutoFit/>
          </a:bodyPr>
          <a:lstStyle/>
          <a:p>
            <a:pPr marL="285750" indent="-285750">
              <a:buFontTx/>
              <a:buChar char="-"/>
            </a:pPr>
            <a:r>
              <a:rPr lang="fr-CH" sz="1400" dirty="0"/>
              <a:t>Nb de vérins : 4 placés en V</a:t>
            </a:r>
          </a:p>
        </p:txBody>
      </p:sp>
      <p:pic>
        <p:nvPicPr>
          <p:cNvPr id="11" name="Image 10" descr="Une image contenant symbole, Carmin&#10;&#10;Le contenu généré par l’IA peut être incorrect.">
            <a:extLst>
              <a:ext uri="{FF2B5EF4-FFF2-40B4-BE49-F238E27FC236}">
                <a16:creationId xmlns:a16="http://schemas.microsoft.com/office/drawing/2014/main" id="{30D0B6D6-49E9-9276-9DA7-1DE5D152E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1115" y="6054212"/>
            <a:ext cx="1506839" cy="1506839"/>
          </a:xfrm>
          <a:prstGeom prst="rect">
            <a:avLst/>
          </a:prstGeom>
        </p:spPr>
      </p:pic>
      <p:sp>
        <p:nvSpPr>
          <p:cNvPr id="14" name="Rectangle 13">
            <a:extLst>
              <a:ext uri="{FF2B5EF4-FFF2-40B4-BE49-F238E27FC236}">
                <a16:creationId xmlns:a16="http://schemas.microsoft.com/office/drawing/2014/main" id="{CACC663B-4980-1506-1AE4-5C227A62C370}"/>
              </a:ext>
            </a:extLst>
          </p:cNvPr>
          <p:cNvSpPr/>
          <p:nvPr/>
        </p:nvSpPr>
        <p:spPr>
          <a:xfrm>
            <a:off x="342144" y="3965950"/>
            <a:ext cx="3310522" cy="307777"/>
          </a:xfrm>
          <a:prstGeom prst="rect">
            <a:avLst/>
          </a:prstGeom>
        </p:spPr>
        <p:txBody>
          <a:bodyPr wrap="none">
            <a:spAutoFit/>
          </a:bodyPr>
          <a:lstStyle/>
          <a:p>
            <a:pPr marL="285750" indent="-285750">
              <a:buFontTx/>
              <a:buChar char="-"/>
            </a:pPr>
            <a:r>
              <a:rPr lang="fr-CH" sz="1400" dirty="0"/>
              <a:t>Alimentation électrique 3x400V 63A</a:t>
            </a:r>
          </a:p>
        </p:txBody>
      </p:sp>
      <p:pic>
        <p:nvPicPr>
          <p:cNvPr id="15" name="Picture 14">
            <a:extLst>
              <a:ext uri="{FF2B5EF4-FFF2-40B4-BE49-F238E27FC236}">
                <a16:creationId xmlns:a16="http://schemas.microsoft.com/office/drawing/2014/main" id="{E9D9456F-64B3-40DE-AA1D-6C17649066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4812" y="1341776"/>
            <a:ext cx="2052227" cy="1539170"/>
          </a:xfrm>
          <a:prstGeom prst="rect">
            <a:avLst/>
          </a:prstGeom>
        </p:spPr>
      </p:pic>
    </p:spTree>
    <p:extLst>
      <p:ext uri="{BB962C8B-B14F-4D97-AF65-F5344CB8AC3E}">
        <p14:creationId xmlns:p14="http://schemas.microsoft.com/office/powerpoint/2010/main" val="1737441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198128" y="-71797"/>
            <a:ext cx="7722964" cy="1224727"/>
          </a:xfrm>
        </p:spPr>
        <p:txBody>
          <a:bodyPr/>
          <a:lstStyle/>
          <a:p>
            <a:pPr algn="l"/>
            <a:r>
              <a:rPr lang="fr-CH" sz="3200" b="1" dirty="0"/>
              <a:t>Le simulateur de séismes</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124" y="2484487"/>
            <a:ext cx="3532417" cy="3082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 descr="I:\RaD\SI-ET\Projets\CPPS\Photos\copyright_HES-SOValais-Wallis\light\_DSC06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0756" y="1189336"/>
            <a:ext cx="2425411" cy="16191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ldo.vaccari\Desktop\Photos_CPPS_Aldo_10_mai_2017\IMG_04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8059" y="1744662"/>
            <a:ext cx="2215111" cy="166133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0296" y="4968763"/>
            <a:ext cx="3017610" cy="2150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8128" y="936315"/>
            <a:ext cx="5346700" cy="646331"/>
          </a:xfrm>
          <a:prstGeom prst="rect">
            <a:avLst/>
          </a:prstGeom>
        </p:spPr>
        <p:txBody>
          <a:bodyPr>
            <a:spAutoFit/>
          </a:bodyPr>
          <a:lstStyle/>
          <a:p>
            <a:r>
              <a:rPr lang="fr-CH" sz="1800" b="1" dirty="0"/>
              <a:t>Caractéristiques principales (2/4) :</a:t>
            </a:r>
          </a:p>
          <a:p>
            <a:endParaRPr lang="fr-CH" sz="1800" dirty="0"/>
          </a:p>
        </p:txBody>
      </p:sp>
      <p:sp>
        <p:nvSpPr>
          <p:cNvPr id="3" name="Rectangle 2"/>
          <p:cNvSpPr/>
          <p:nvPr/>
        </p:nvSpPr>
        <p:spPr>
          <a:xfrm>
            <a:off x="270136" y="1456630"/>
            <a:ext cx="6336704" cy="307777"/>
          </a:xfrm>
          <a:prstGeom prst="rect">
            <a:avLst/>
          </a:prstGeom>
        </p:spPr>
        <p:txBody>
          <a:bodyPr wrap="square">
            <a:spAutoFit/>
          </a:bodyPr>
          <a:lstStyle/>
          <a:p>
            <a:r>
              <a:rPr lang="fr-CH" sz="1400" dirty="0"/>
              <a:t>-     6 pieds avec paliers à air : 500 Kg /pied (air comprimé 0.8 Bar )</a:t>
            </a:r>
          </a:p>
        </p:txBody>
      </p:sp>
      <p:sp>
        <p:nvSpPr>
          <p:cNvPr id="6" name="Rectangle 5"/>
          <p:cNvSpPr/>
          <p:nvPr/>
        </p:nvSpPr>
        <p:spPr>
          <a:xfrm>
            <a:off x="280683" y="1744662"/>
            <a:ext cx="2005677" cy="307777"/>
          </a:xfrm>
          <a:prstGeom prst="rect">
            <a:avLst/>
          </a:prstGeom>
        </p:spPr>
        <p:txBody>
          <a:bodyPr wrap="none">
            <a:spAutoFit/>
          </a:bodyPr>
          <a:lstStyle/>
          <a:p>
            <a:pPr marL="285750" indent="-285750">
              <a:buFontTx/>
              <a:buChar char="-"/>
            </a:pPr>
            <a:r>
              <a:rPr lang="fr-CH" sz="1400" dirty="0"/>
              <a:t>Supprime la friction</a:t>
            </a:r>
          </a:p>
        </p:txBody>
      </p:sp>
      <p:sp>
        <p:nvSpPr>
          <p:cNvPr id="10" name="Rectangle 9"/>
          <p:cNvSpPr/>
          <p:nvPr/>
        </p:nvSpPr>
        <p:spPr>
          <a:xfrm>
            <a:off x="270136" y="2069859"/>
            <a:ext cx="5346700" cy="738664"/>
          </a:xfrm>
          <a:prstGeom prst="rect">
            <a:avLst/>
          </a:prstGeom>
        </p:spPr>
        <p:txBody>
          <a:bodyPr>
            <a:spAutoFit/>
          </a:bodyPr>
          <a:lstStyle/>
          <a:p>
            <a:pPr marL="285750" indent="-285750">
              <a:buFontTx/>
              <a:buChar char="-"/>
            </a:pPr>
            <a:r>
              <a:rPr lang="fr-CH" sz="1400" dirty="0"/>
              <a:t>Permet les mouvements en XY</a:t>
            </a:r>
          </a:p>
          <a:p>
            <a:br>
              <a:rPr lang="fr-CH" sz="1400" dirty="0"/>
            </a:br>
            <a:endParaRPr lang="fr-CH" sz="1400" dirty="0"/>
          </a:p>
        </p:txBody>
      </p:sp>
      <p:pic>
        <p:nvPicPr>
          <p:cNvPr id="4" name="Test_Paliers_a_ai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965823" y="3566129"/>
            <a:ext cx="4000837" cy="2250472"/>
          </a:xfrm>
          <a:prstGeom prst="rect">
            <a:avLst/>
          </a:prstGeom>
        </p:spPr>
      </p:pic>
      <p:pic>
        <p:nvPicPr>
          <p:cNvPr id="5" name="Image 4" descr="Une image contenant symbole, Carmin&#10;&#10;Le contenu généré par l’IA peut être incorrect.">
            <a:extLst>
              <a:ext uri="{FF2B5EF4-FFF2-40B4-BE49-F238E27FC236}">
                <a16:creationId xmlns:a16="http://schemas.microsoft.com/office/drawing/2014/main" id="{000E4506-E93A-6355-1155-22E2D62DBE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1115" y="5973713"/>
            <a:ext cx="1506839" cy="1506839"/>
          </a:xfrm>
          <a:prstGeom prst="rect">
            <a:avLst/>
          </a:prstGeom>
        </p:spPr>
      </p:pic>
    </p:spTree>
    <p:extLst>
      <p:ext uri="{BB962C8B-B14F-4D97-AF65-F5344CB8AC3E}">
        <p14:creationId xmlns:p14="http://schemas.microsoft.com/office/powerpoint/2010/main" val="4202170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162124" y="-107801"/>
            <a:ext cx="7722964" cy="1224727"/>
          </a:xfrm>
        </p:spPr>
        <p:txBody>
          <a:bodyPr/>
          <a:lstStyle/>
          <a:p>
            <a:pPr algn="l"/>
            <a:r>
              <a:rPr lang="fr-CH" sz="3200" b="1" dirty="0"/>
              <a:t>Le simulateur de séismes</a:t>
            </a:r>
          </a:p>
        </p:txBody>
      </p:sp>
      <p:sp>
        <p:nvSpPr>
          <p:cNvPr id="4" name="Rectangle 3"/>
          <p:cNvSpPr/>
          <p:nvPr/>
        </p:nvSpPr>
        <p:spPr>
          <a:xfrm>
            <a:off x="738188" y="6380035"/>
            <a:ext cx="9541060" cy="954107"/>
          </a:xfrm>
          <a:prstGeom prst="rect">
            <a:avLst/>
          </a:prstGeom>
        </p:spPr>
        <p:txBody>
          <a:bodyPr wrap="square">
            <a:spAutoFit/>
          </a:bodyPr>
          <a:lstStyle/>
          <a:p>
            <a:r>
              <a:rPr lang="fr-CH" sz="1400" dirty="0"/>
              <a:t>Permet de rejouer de vrais séismes mesurés (l’Aquila, </a:t>
            </a:r>
            <a:r>
              <a:rPr lang="fr-CH" sz="1400" dirty="0" err="1"/>
              <a:t>Nepal</a:t>
            </a:r>
            <a:r>
              <a:rPr lang="fr-CH" sz="1400" dirty="0"/>
              <a:t>, </a:t>
            </a:r>
            <a:r>
              <a:rPr lang="fr-CH" sz="1400" dirty="0" err="1"/>
              <a:t>Northridge,Taïwan</a:t>
            </a:r>
            <a:r>
              <a:rPr lang="fr-CH" sz="1400" dirty="0"/>
              <a:t>, Christchurch,…)</a:t>
            </a:r>
          </a:p>
          <a:p>
            <a:br>
              <a:rPr lang="fr-CH" dirty="0"/>
            </a:br>
            <a:endParaRPr lang="fr-CH" dirty="0"/>
          </a:p>
        </p:txBody>
      </p:sp>
      <p:sp>
        <p:nvSpPr>
          <p:cNvPr id="2" name="Rectangle 1"/>
          <p:cNvSpPr/>
          <p:nvPr/>
        </p:nvSpPr>
        <p:spPr>
          <a:xfrm>
            <a:off x="162124" y="828303"/>
            <a:ext cx="3954929" cy="369332"/>
          </a:xfrm>
          <a:prstGeom prst="rect">
            <a:avLst/>
          </a:prstGeom>
        </p:spPr>
        <p:txBody>
          <a:bodyPr wrap="none">
            <a:spAutoFit/>
          </a:bodyPr>
          <a:lstStyle/>
          <a:p>
            <a:r>
              <a:rPr lang="fr-CH" sz="1800" b="1" dirty="0"/>
              <a:t>Caractéristiques principales (3/4) :</a:t>
            </a:r>
          </a:p>
        </p:txBody>
      </p:sp>
      <p:sp>
        <p:nvSpPr>
          <p:cNvPr id="3" name="Rectangle 2"/>
          <p:cNvSpPr/>
          <p:nvPr/>
        </p:nvSpPr>
        <p:spPr>
          <a:xfrm>
            <a:off x="616326" y="1576238"/>
            <a:ext cx="7001453" cy="307777"/>
          </a:xfrm>
          <a:prstGeom prst="rect">
            <a:avLst/>
          </a:prstGeom>
        </p:spPr>
        <p:txBody>
          <a:bodyPr wrap="square">
            <a:spAutoFit/>
          </a:bodyPr>
          <a:lstStyle/>
          <a:p>
            <a:r>
              <a:rPr lang="fr-CH" sz="1400" dirty="0"/>
              <a:t>Commande et régulations par 1x CRIO 9057 et LabVIEW RT 2021</a:t>
            </a:r>
          </a:p>
        </p:txBody>
      </p:sp>
      <p:sp>
        <p:nvSpPr>
          <p:cNvPr id="9" name="Rectangle 8"/>
          <p:cNvSpPr/>
          <p:nvPr/>
        </p:nvSpPr>
        <p:spPr>
          <a:xfrm>
            <a:off x="6966880" y="2343327"/>
            <a:ext cx="5346700" cy="307777"/>
          </a:xfrm>
          <a:prstGeom prst="rect">
            <a:avLst/>
          </a:prstGeom>
        </p:spPr>
        <p:txBody>
          <a:bodyPr>
            <a:spAutoFit/>
          </a:bodyPr>
          <a:lstStyle/>
          <a:p>
            <a:r>
              <a:rPr lang="fr-CH" sz="1400" dirty="0"/>
              <a:t>Pupitre opérateur (HMI) à écran tactile</a:t>
            </a:r>
          </a:p>
        </p:txBody>
      </p:sp>
      <p:sp>
        <p:nvSpPr>
          <p:cNvPr id="14" name="Rectangle 13">
            <a:extLst>
              <a:ext uri="{FF2B5EF4-FFF2-40B4-BE49-F238E27FC236}">
                <a16:creationId xmlns:a16="http://schemas.microsoft.com/office/drawing/2014/main" id="{E445E5B0-8ACE-3AF1-F072-D61FDA959068}"/>
              </a:ext>
            </a:extLst>
          </p:cNvPr>
          <p:cNvSpPr/>
          <p:nvPr/>
        </p:nvSpPr>
        <p:spPr>
          <a:xfrm>
            <a:off x="1620180" y="3401981"/>
            <a:ext cx="5346700" cy="307777"/>
          </a:xfrm>
          <a:prstGeom prst="rect">
            <a:avLst/>
          </a:prstGeom>
        </p:spPr>
        <p:txBody>
          <a:bodyPr>
            <a:spAutoFit/>
          </a:bodyPr>
          <a:lstStyle/>
          <a:p>
            <a:r>
              <a:rPr lang="fr-CH" sz="1400" dirty="0"/>
              <a:t>Sécurité assurée par 4 rideaux scanner laser PILZ</a:t>
            </a:r>
          </a:p>
        </p:txBody>
      </p:sp>
      <p:pic>
        <p:nvPicPr>
          <p:cNvPr id="6" name="Picture 5">
            <a:extLst>
              <a:ext uri="{FF2B5EF4-FFF2-40B4-BE49-F238E27FC236}">
                <a16:creationId xmlns:a16="http://schemas.microsoft.com/office/drawing/2014/main" id="{B5F38880-CD4C-4E41-AF4A-33F206A952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02639" y="2978684"/>
            <a:ext cx="1890792" cy="1418094"/>
          </a:xfrm>
          <a:prstGeom prst="rect">
            <a:avLst/>
          </a:prstGeom>
        </p:spPr>
      </p:pic>
      <p:pic>
        <p:nvPicPr>
          <p:cNvPr id="11" name="Picture 10">
            <a:extLst>
              <a:ext uri="{FF2B5EF4-FFF2-40B4-BE49-F238E27FC236}">
                <a16:creationId xmlns:a16="http://schemas.microsoft.com/office/drawing/2014/main" id="{63FD06C0-C3D0-4D54-8F0B-8DB37CED04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675" y="5280719"/>
            <a:ext cx="1872490" cy="1404368"/>
          </a:xfrm>
          <a:prstGeom prst="rect">
            <a:avLst/>
          </a:prstGeom>
        </p:spPr>
      </p:pic>
      <p:pic>
        <p:nvPicPr>
          <p:cNvPr id="15" name="Picture 14">
            <a:extLst>
              <a:ext uri="{FF2B5EF4-FFF2-40B4-BE49-F238E27FC236}">
                <a16:creationId xmlns:a16="http://schemas.microsoft.com/office/drawing/2014/main" id="{257C7A73-89CA-4E48-A608-ACB03EC91B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6400" y="1956199"/>
            <a:ext cx="1598654" cy="1198991"/>
          </a:xfrm>
          <a:prstGeom prst="rect">
            <a:avLst/>
          </a:prstGeom>
        </p:spPr>
      </p:pic>
      <p:pic>
        <p:nvPicPr>
          <p:cNvPr id="18" name="Picture 17">
            <a:extLst>
              <a:ext uri="{FF2B5EF4-FFF2-40B4-BE49-F238E27FC236}">
                <a16:creationId xmlns:a16="http://schemas.microsoft.com/office/drawing/2014/main" id="{E1CCD441-EE73-404E-B862-605369CC7A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2940" y="3732986"/>
            <a:ext cx="3293243" cy="2469933"/>
          </a:xfrm>
          <a:prstGeom prst="rect">
            <a:avLst/>
          </a:prstGeom>
        </p:spPr>
      </p:pic>
    </p:spTree>
    <p:extLst>
      <p:ext uri="{BB962C8B-B14F-4D97-AF65-F5344CB8AC3E}">
        <p14:creationId xmlns:p14="http://schemas.microsoft.com/office/powerpoint/2010/main" val="199846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162124" y="-107801"/>
            <a:ext cx="7722964" cy="1224727"/>
          </a:xfrm>
        </p:spPr>
        <p:txBody>
          <a:bodyPr/>
          <a:lstStyle/>
          <a:p>
            <a:pPr algn="l"/>
            <a:r>
              <a:rPr lang="fr-CH" sz="3200" b="1" dirty="0"/>
              <a:t>Le simulateur de séismes</a:t>
            </a:r>
          </a:p>
        </p:txBody>
      </p:sp>
      <p:sp>
        <p:nvSpPr>
          <p:cNvPr id="2" name="Rectangle 1"/>
          <p:cNvSpPr/>
          <p:nvPr/>
        </p:nvSpPr>
        <p:spPr>
          <a:xfrm>
            <a:off x="162124" y="828303"/>
            <a:ext cx="3954929" cy="369332"/>
          </a:xfrm>
          <a:prstGeom prst="rect">
            <a:avLst/>
          </a:prstGeom>
        </p:spPr>
        <p:txBody>
          <a:bodyPr wrap="none">
            <a:spAutoFit/>
          </a:bodyPr>
          <a:lstStyle/>
          <a:p>
            <a:r>
              <a:rPr lang="fr-CH" sz="1800" b="1" dirty="0"/>
              <a:t>Caractéristiques principales (4/4) :</a:t>
            </a:r>
          </a:p>
        </p:txBody>
      </p:sp>
      <p:sp>
        <p:nvSpPr>
          <p:cNvPr id="7" name="Rectangle 6"/>
          <p:cNvSpPr/>
          <p:nvPr/>
        </p:nvSpPr>
        <p:spPr>
          <a:xfrm>
            <a:off x="433351" y="1644951"/>
            <a:ext cx="5346700" cy="307777"/>
          </a:xfrm>
          <a:prstGeom prst="rect">
            <a:avLst/>
          </a:prstGeom>
        </p:spPr>
        <p:txBody>
          <a:bodyPr>
            <a:spAutoFit/>
          </a:bodyPr>
          <a:lstStyle/>
          <a:p>
            <a:pPr marL="285750" indent="-285750">
              <a:buFontTx/>
              <a:buChar char="-"/>
            </a:pPr>
            <a:r>
              <a:rPr lang="fr-CH" sz="1400" dirty="0"/>
              <a:t>5 </a:t>
            </a:r>
            <a:r>
              <a:rPr lang="fr-CH" sz="1400" dirty="0" err="1"/>
              <a:t>Beamer</a:t>
            </a:r>
            <a:r>
              <a:rPr lang="fr-CH" sz="1400" dirty="0"/>
              <a:t> Panasonic et 1 serveur vidéo Modulo PI</a:t>
            </a:r>
          </a:p>
        </p:txBody>
      </p:sp>
      <p:pic>
        <p:nvPicPr>
          <p:cNvPr id="10" name="Picture 9">
            <a:extLst>
              <a:ext uri="{FF2B5EF4-FFF2-40B4-BE49-F238E27FC236}">
                <a16:creationId xmlns:a16="http://schemas.microsoft.com/office/drawing/2014/main" id="{00A3841D-048C-4235-9C1A-0AE9F52258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216" y="2545686"/>
            <a:ext cx="4640220" cy="3480165"/>
          </a:xfrm>
          <a:prstGeom prst="rect">
            <a:avLst/>
          </a:prstGeom>
        </p:spPr>
      </p:pic>
      <p:pic>
        <p:nvPicPr>
          <p:cNvPr id="13" name="Picture 12">
            <a:extLst>
              <a:ext uri="{FF2B5EF4-FFF2-40B4-BE49-F238E27FC236}">
                <a16:creationId xmlns:a16="http://schemas.microsoft.com/office/drawing/2014/main" id="{9CC456FC-D391-4CEC-81FA-55187FEA7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58170" y="2561049"/>
            <a:ext cx="4356907" cy="3267680"/>
          </a:xfrm>
          <a:prstGeom prst="rect">
            <a:avLst/>
          </a:prstGeom>
        </p:spPr>
      </p:pic>
    </p:spTree>
    <p:extLst>
      <p:ext uri="{BB962C8B-B14F-4D97-AF65-F5344CB8AC3E}">
        <p14:creationId xmlns:p14="http://schemas.microsoft.com/office/powerpoint/2010/main" val="1892343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DT_DUMMYPICTURE" val="False"/>
  <p:tag name="CDT_AUTODIALOG" val="2"/>
  <p:tag name="CDT_PROT" val="3"/>
  <p:tag name="CDT_PROT_TOP" val="0"/>
  <p:tag name="CDT_PROT_LEFT" val="0"/>
  <p:tag name="CDT_PROT_WIDTH" val="239,5"/>
  <p:tag name="CDT_PROT_HEIGHT" val="540"/>
  <p:tag name="CDT_TARGETSHAPE" val="12"/>
</p:tagLst>
</file>

<file path=ppt/tags/tag2.xml><?xml version="1.0" encoding="utf-8"?>
<p:tagLst xmlns:a="http://schemas.openxmlformats.org/drawingml/2006/main" xmlns:r="http://schemas.openxmlformats.org/officeDocument/2006/relationships" xmlns:p="http://schemas.openxmlformats.org/presentationml/2006/main">
  <p:tag name="CDT_AUTODIALOG" val="3"/>
  <p:tag name="CDT_TARGETSHAPE" val="19"/>
  <p:tag name="CDT_FILLFIXED" val="True"/>
  <p:tag name="CDT_LINEFIXED" val="True"/>
  <p:tag name="CDT_PROT" val="3"/>
  <p:tag name="CDT_PROT_TOP" val="144,625"/>
  <p:tag name="CDT_PROT_LEFT" val="266,25"/>
  <p:tag name="CDT_PROT_WIDTH" val="422,625"/>
  <p:tag name="CDT_PROT_HEIGHT" val="349,375"/>
  <p:tag name="CDT_FILLUNVISIBLE" val="True"/>
  <p:tag name="CDT_LINEUNVISIBLE" val="True"/>
</p:tagLst>
</file>

<file path=ppt/tags/tag3.xml><?xml version="1.0" encoding="utf-8"?>
<p:tagLst xmlns:a="http://schemas.openxmlformats.org/drawingml/2006/main" xmlns:r="http://schemas.openxmlformats.org/officeDocument/2006/relationships" xmlns:p="http://schemas.openxmlformats.org/presentationml/2006/main">
  <p:tag name="CDT_COLBF" val="11"/>
  <p:tag name="CDT_EXTCOL" val="True"/>
  <p:tag name="CDT_COLFF" val="11"/>
  <p:tag name="CDT_FILLFIXED" val="True"/>
  <p:tag name="CDT_LINEFIXED" val="True"/>
  <p:tag name="CDT_PROT" val="3"/>
  <p:tag name="CDT_PROT_TOP" val="0"/>
  <p:tag name="CDT_PROT_LEFT" val="239,5"/>
  <p:tag name="CDT_PROT_WIDTH" val="480,5"/>
  <p:tag name="CDT_PROT_HEIGHT" val="540"/>
  <p:tag name="CDT_FILLUNVISIBLE" val="False"/>
  <p:tag name="CDT_LINEUNVISIBLE" val="True"/>
</p:tagLst>
</file>

<file path=ppt/tags/tag4.xml><?xml version="1.0" encoding="utf-8"?>
<p:tagLst xmlns:a="http://schemas.openxmlformats.org/drawingml/2006/main" xmlns:r="http://schemas.openxmlformats.org/officeDocument/2006/relationships" xmlns:p="http://schemas.openxmlformats.org/presentationml/2006/main">
  <p:tag name="CDT_COLBL" val="8"/>
  <p:tag name="CDT_EXTCOL" val="True"/>
  <p:tag name="CDT_COLFL" val="8"/>
  <p:tag name="CDT_FILLFIXED" val="True"/>
  <p:tag name="CDT_LINEFIXED" val="True"/>
  <p:tag name="CDT_PROT" val="3"/>
  <p:tag name="CDT_PROT_TOP" val="-0,25"/>
  <p:tag name="CDT_PROT_LEFT" val="239,375"/>
  <p:tag name="CDT_PROT_WIDTH" val="0"/>
  <p:tag name="CDT_PROT_HEIGHT" val="540,375"/>
  <p:tag name="CDT_FILLUNVISIBLE" val="True"/>
  <p:tag name="CDT_LINEUNVISIBLE" val="False"/>
</p:tagLst>
</file>

<file path=ppt/tags/tag5.xml><?xml version="1.0" encoding="utf-8"?>
<p:tagLst xmlns:a="http://schemas.openxmlformats.org/drawingml/2006/main" xmlns:r="http://schemas.openxmlformats.org/officeDocument/2006/relationships" xmlns:p="http://schemas.openxmlformats.org/presentationml/2006/main">
  <p:tag name="CDT_EXTCOL" val="True"/>
  <p:tag name="CDT_COLTX" val="10"/>
  <p:tag name="CDT_FILLFIXED" val="True"/>
  <p:tag name="CDT_LINEFIXED" val="True"/>
  <p:tag name="CDT_PROT" val="2"/>
  <p:tag name="CDT_PROT_TOP" val="216,375"/>
  <p:tag name="CDT_PROT_LEFT" val="239,5"/>
  <p:tag name="CDT_PROT_WIDTH" val="449,375"/>
  <p:tag name="CDT_PROT_HEIGHT" val="277,375"/>
  <p:tag name="CDT_FILLUNVISIBLE" val="True"/>
  <p:tag name="CDT_LINEUNVISIBLE" val="True"/>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
  <p:tag name="CDT_COLBF" val="8"/>
  <p:tag name="CDT_EXTCOL" val="True"/>
  <p:tag name="CDT_COLFF" val="8"/>
  <p:tag name="CDT_FILLFIXED" val="True"/>
  <p:tag name="CDT_LINEFIXED" val="True"/>
  <p:tag name="CDT_PROT" val="3"/>
  <p:tag name="CDT_PROT_TOP" val="20,75"/>
  <p:tag name="CDT_PROT_LEFT" val="22,625"/>
  <p:tag name="CDT_PROT_WIDTH" val="697,375"/>
  <p:tag name="CDT_PROT_HEIGHT" val="76,5"/>
  <p:tag name="CDT_FILLUNVISIBLE" val="False"/>
  <p:tag name="CDT_LINEUNVISIBLE" val="True"/>
</p:tagLst>
</file>

<file path=ppt/tags/tag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PROT" val="3"/>
  <p:tag name="CDT_PROT_TOP" val="38,25"/>
  <p:tag name="CDT_PROT_LEFT" val="570,25"/>
  <p:tag name="CDT_PROT_WIDTH" val="118,375"/>
  <p:tag name="CDT_PROT_HEIGHT" val="18,625"/>
  <p:tag name="CDT_FILLUNVISIBLE" val="False"/>
  <p:tag name="CDT_LINEUNVISIBLE" val="True"/>
</p:tagLst>
</file>

<file path=ppt/tags/tag8.xml><?xml version="1.0" encoding="utf-8"?>
<p:tagLst xmlns:a="http://schemas.openxmlformats.org/drawingml/2006/main" xmlns:r="http://schemas.openxmlformats.org/officeDocument/2006/relationships" xmlns:p="http://schemas.openxmlformats.org/presentationml/2006/main">
  <p:tag name="CDT_AUTODIALOG" val="1"/>
  <p:tag name="CDT_TARGETSHAPE" val="1"/>
  <p:tag name="CDT_EXTCOL" val="True"/>
  <p:tag name="CDT_COLTX" val="13"/>
  <p:tag name="CDT_FILLFIXED" val="True"/>
  <p:tag name="CDT_LINEFIXED" val="True"/>
  <p:tag name="CDT_PROT" val="3"/>
  <p:tag name="CDT_PROT_TOP" val="493,75"/>
  <p:tag name="CDT_PROT_LEFT" val="371,375"/>
  <p:tag name="CDT_PROT_WIDTH" val="348,625"/>
  <p:tag name="CDT_PROT_HEIGHT" val="46,25"/>
  <p:tag name="CDT_FILLUNVISIBLE" val="True"/>
  <p:tag name="CDT_LINEUNVISIBLE" val="True"/>
</p:tagLst>
</file>

<file path=ppt/theme/theme1.xml><?xml version="1.0" encoding="utf-8"?>
<a:theme xmlns:a="http://schemas.openxmlformats.org/drawingml/2006/main" name="M_HE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_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bschlussChart A&amp;D Design">
  <a:themeElements>
    <a:clrScheme name="AbschlussChart A&amp;D Design 11">
      <a:dk1>
        <a:srgbClr val="000000"/>
      </a:dk1>
      <a:lt1>
        <a:srgbClr val="FFFFFF"/>
      </a:lt1>
      <a:dk2>
        <a:srgbClr val="000000"/>
      </a:dk2>
      <a:lt2>
        <a:srgbClr val="DAE0E3"/>
      </a:lt2>
      <a:accent1>
        <a:srgbClr val="0055A4"/>
      </a:accent1>
      <a:accent2>
        <a:srgbClr val="8CA3B0"/>
      </a:accent2>
      <a:accent3>
        <a:srgbClr val="FFFFFF"/>
      </a:accent3>
      <a:accent4>
        <a:srgbClr val="000000"/>
      </a:accent4>
      <a:accent5>
        <a:srgbClr val="AAB4CF"/>
      </a:accent5>
      <a:accent6>
        <a:srgbClr val="7E939F"/>
      </a:accent6>
      <a:hlink>
        <a:srgbClr val="0077BE"/>
      </a:hlink>
      <a:folHlink>
        <a:srgbClr val="B6C5CF"/>
      </a:folHlink>
    </a:clrScheme>
    <a:fontScheme name="AbschlussChart A&amp;D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1" i="1" u="none" strike="noStrike" cap="none" normalizeH="0" baseline="0" smtClean="0">
            <a:ln>
              <a:noFill/>
            </a:ln>
            <a:solidFill>
              <a:schemeClr val="tx1"/>
            </a:solidFill>
            <a:effectLst/>
            <a:latin typeface="Arial" charset="0"/>
          </a:defRPr>
        </a:defPPr>
      </a:lstStyle>
    </a:lnDef>
  </a:objectDefaults>
  <a:extraClrSchemeLst>
    <a:extraClrScheme>
      <a:clrScheme name="AbschlussChart A&amp;D Design 1">
        <a:dk1>
          <a:srgbClr val="FFFFFF"/>
        </a:dk1>
        <a:lt1>
          <a:srgbClr val="FFFFFF"/>
        </a:lt1>
        <a:dk2>
          <a:srgbClr val="6699CC"/>
        </a:dk2>
        <a:lt2>
          <a:srgbClr val="FFFFFF"/>
        </a:lt2>
        <a:accent1>
          <a:srgbClr val="333333"/>
        </a:accent1>
        <a:accent2>
          <a:srgbClr val="999999"/>
        </a:accent2>
        <a:accent3>
          <a:srgbClr val="B8CAE2"/>
        </a:accent3>
        <a:accent4>
          <a:srgbClr val="DADADA"/>
        </a:accent4>
        <a:accent5>
          <a:srgbClr val="ADADAD"/>
        </a:accent5>
        <a:accent6>
          <a:srgbClr val="8A8A8A"/>
        </a:accent6>
        <a:hlink>
          <a:srgbClr val="CCCCCC"/>
        </a:hlink>
        <a:folHlink>
          <a:srgbClr val="FFFFFF"/>
        </a:folHlink>
      </a:clrScheme>
      <a:clrMap bg1="dk2" tx1="lt1" bg2="dk1" tx2="lt2" accent1="accent1" accent2="accent2" accent3="accent3" accent4="accent4" accent5="accent5" accent6="accent6" hlink="hlink" folHlink="folHlink"/>
    </a:extraClrScheme>
    <a:extraClrScheme>
      <a:clrScheme name="AbschlussChart A&amp;D Design 2">
        <a:dk1>
          <a:srgbClr val="000000"/>
        </a:dk1>
        <a:lt1>
          <a:srgbClr val="D0D3DA"/>
        </a:lt1>
        <a:dk2>
          <a:srgbClr val="949EAA"/>
        </a:dk2>
        <a:lt2>
          <a:srgbClr val="FFFFFF"/>
        </a:lt2>
        <a:accent1>
          <a:srgbClr val="A0B6C0"/>
        </a:accent1>
        <a:accent2>
          <a:srgbClr val="336699"/>
        </a:accent2>
        <a:accent3>
          <a:srgbClr val="E4E6EA"/>
        </a:accent3>
        <a:accent4>
          <a:srgbClr val="000000"/>
        </a:accent4>
        <a:accent5>
          <a:srgbClr val="CDD7DC"/>
        </a:accent5>
        <a:accent6>
          <a:srgbClr val="2D5C8A"/>
        </a:accent6>
        <a:hlink>
          <a:srgbClr val="CC3300"/>
        </a:hlink>
        <a:folHlink>
          <a:srgbClr val="FF9900"/>
        </a:folHlink>
      </a:clrScheme>
      <a:clrMap bg1="lt1" tx1="dk1" bg2="lt2" tx2="dk2" accent1="accent1" accent2="accent2" accent3="accent3" accent4="accent4" accent5="accent5" accent6="accent6" hlink="hlink" folHlink="folHlink"/>
    </a:extraClrScheme>
    <a:extraClrScheme>
      <a:clrScheme name="AbschlussChart A&amp;D Design 3">
        <a:dk1>
          <a:srgbClr val="000000"/>
        </a:dk1>
        <a:lt1>
          <a:srgbClr val="D0D3DA"/>
        </a:lt1>
        <a:dk2>
          <a:srgbClr val="949EAA"/>
        </a:dk2>
        <a:lt2>
          <a:srgbClr val="FFFFFF"/>
        </a:lt2>
        <a:accent1>
          <a:srgbClr val="AFB4BE"/>
        </a:accent1>
        <a:accent2>
          <a:srgbClr val="FF9900"/>
        </a:accent2>
        <a:accent3>
          <a:srgbClr val="E4E6EA"/>
        </a:accent3>
        <a:accent4>
          <a:srgbClr val="000000"/>
        </a:accent4>
        <a:accent5>
          <a:srgbClr val="D4D6DB"/>
        </a:accent5>
        <a:accent6>
          <a:srgbClr val="E78A00"/>
        </a:accent6>
        <a:hlink>
          <a:srgbClr val="003399"/>
        </a:hlink>
        <a:folHlink>
          <a:srgbClr val="990000"/>
        </a:folHlink>
      </a:clrScheme>
      <a:clrMap bg1="lt1" tx1="dk1" bg2="lt2" tx2="dk2" accent1="accent1" accent2="accent2" accent3="accent3" accent4="accent4" accent5="accent5" accent6="accent6" hlink="hlink" folHlink="folHlink"/>
    </a:extraClrScheme>
    <a:extraClrScheme>
      <a:clrScheme name="AbschlussChart A&amp;D Design 4">
        <a:dk1>
          <a:srgbClr val="000000"/>
        </a:dk1>
        <a:lt1>
          <a:srgbClr val="D0D3DA"/>
        </a:lt1>
        <a:dk2>
          <a:srgbClr val="949EAA"/>
        </a:dk2>
        <a:lt2>
          <a:srgbClr val="FFFFFF"/>
        </a:lt2>
        <a:accent1>
          <a:srgbClr val="949EAA"/>
        </a:accent1>
        <a:accent2>
          <a:srgbClr val="FF9900"/>
        </a:accent2>
        <a:accent3>
          <a:srgbClr val="E4E6EA"/>
        </a:accent3>
        <a:accent4>
          <a:srgbClr val="000000"/>
        </a:accent4>
        <a:accent5>
          <a:srgbClr val="C8CCD2"/>
        </a:accent5>
        <a:accent6>
          <a:srgbClr val="E78A00"/>
        </a:accent6>
        <a:hlink>
          <a:srgbClr val="003399"/>
        </a:hlink>
        <a:folHlink>
          <a:srgbClr val="66FF33"/>
        </a:folHlink>
      </a:clrScheme>
      <a:clrMap bg1="lt1" tx1="dk1" bg2="lt2" tx2="dk2" accent1="accent1" accent2="accent2" accent3="accent3" accent4="accent4" accent5="accent5" accent6="accent6" hlink="hlink" folHlink="folHlink"/>
    </a:extraClrScheme>
    <a:extraClrScheme>
      <a:clrScheme name="AbschlussChart A&amp;D Design 5">
        <a:dk1>
          <a:srgbClr val="000000"/>
        </a:dk1>
        <a:lt1>
          <a:srgbClr val="FFFFFF"/>
        </a:lt1>
        <a:dk2>
          <a:srgbClr val="000000"/>
        </a:dk2>
        <a:lt2>
          <a:srgbClr val="D0D3DA"/>
        </a:lt2>
        <a:accent1>
          <a:srgbClr val="949EAA"/>
        </a:accent1>
        <a:accent2>
          <a:srgbClr val="FF9900"/>
        </a:accent2>
        <a:accent3>
          <a:srgbClr val="FFFFFF"/>
        </a:accent3>
        <a:accent4>
          <a:srgbClr val="000000"/>
        </a:accent4>
        <a:accent5>
          <a:srgbClr val="C8CCD2"/>
        </a:accent5>
        <a:accent6>
          <a:srgbClr val="E78A00"/>
        </a:accent6>
        <a:hlink>
          <a:srgbClr val="003399"/>
        </a:hlink>
        <a:folHlink>
          <a:srgbClr val="66FF33"/>
        </a:folHlink>
      </a:clrScheme>
      <a:clrMap bg1="lt1" tx1="dk1" bg2="lt2" tx2="dk2" accent1="accent1" accent2="accent2" accent3="accent3" accent4="accent4" accent5="accent5" accent6="accent6" hlink="hlink" folHlink="folHlink"/>
    </a:extraClrScheme>
    <a:extraClrScheme>
      <a:clrScheme name="AbschlussChart A&amp;D Design 6">
        <a:dk1>
          <a:srgbClr val="000000"/>
        </a:dk1>
        <a:lt1>
          <a:srgbClr val="FFFFFF"/>
        </a:lt1>
        <a:dk2>
          <a:srgbClr val="000000"/>
        </a:dk2>
        <a:lt2>
          <a:srgbClr val="808080"/>
        </a:lt2>
        <a:accent1>
          <a:srgbClr val="949EAA"/>
        </a:accent1>
        <a:accent2>
          <a:srgbClr val="3333CC"/>
        </a:accent2>
        <a:accent3>
          <a:srgbClr val="FFFFFF"/>
        </a:accent3>
        <a:accent4>
          <a:srgbClr val="000000"/>
        </a:accent4>
        <a:accent5>
          <a:srgbClr val="C8CCD2"/>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bschlussChart A&amp;D Design 7">
        <a:dk1>
          <a:srgbClr val="000000"/>
        </a:dk1>
        <a:lt1>
          <a:srgbClr val="FFFFFF"/>
        </a:lt1>
        <a:dk2>
          <a:srgbClr val="000000"/>
        </a:dk2>
        <a:lt2>
          <a:srgbClr val="D0D3DA"/>
        </a:lt2>
        <a:accent1>
          <a:srgbClr val="949EAA"/>
        </a:accent1>
        <a:accent2>
          <a:srgbClr val="FF9900"/>
        </a:accent2>
        <a:accent3>
          <a:srgbClr val="FFFFFF"/>
        </a:accent3>
        <a:accent4>
          <a:srgbClr val="000000"/>
        </a:accent4>
        <a:accent5>
          <a:srgbClr val="C8CCD2"/>
        </a:accent5>
        <a:accent6>
          <a:srgbClr val="E78A00"/>
        </a:accent6>
        <a:hlink>
          <a:srgbClr val="003399"/>
        </a:hlink>
        <a:folHlink>
          <a:srgbClr val="949EAA"/>
        </a:folHlink>
      </a:clrScheme>
      <a:clrMap bg1="lt1" tx1="dk1" bg2="lt2" tx2="dk2" accent1="accent1" accent2="accent2" accent3="accent3" accent4="accent4" accent5="accent5" accent6="accent6" hlink="hlink" folHlink="folHlink"/>
    </a:extraClrScheme>
    <a:extraClrScheme>
      <a:clrScheme name="AbschlussChart A&amp;D Design 8">
        <a:dk1>
          <a:srgbClr val="000000"/>
        </a:dk1>
        <a:lt1>
          <a:srgbClr val="FFFFFF"/>
        </a:lt1>
        <a:dk2>
          <a:srgbClr val="000000"/>
        </a:dk2>
        <a:lt2>
          <a:srgbClr val="808080"/>
        </a:lt2>
        <a:accent1>
          <a:srgbClr val="949EAA"/>
        </a:accent1>
        <a:accent2>
          <a:srgbClr val="FF9900"/>
        </a:accent2>
        <a:accent3>
          <a:srgbClr val="FFFFFF"/>
        </a:accent3>
        <a:accent4>
          <a:srgbClr val="000000"/>
        </a:accent4>
        <a:accent5>
          <a:srgbClr val="C8CCD2"/>
        </a:accent5>
        <a:accent6>
          <a:srgbClr val="E78A00"/>
        </a:accent6>
        <a:hlink>
          <a:srgbClr val="003399"/>
        </a:hlink>
        <a:folHlink>
          <a:srgbClr val="B2B2B2"/>
        </a:folHlink>
      </a:clrScheme>
      <a:clrMap bg1="lt1" tx1="dk1" bg2="lt2" tx2="dk2" accent1="accent1" accent2="accent2" accent3="accent3" accent4="accent4" accent5="accent5" accent6="accent6" hlink="hlink" folHlink="folHlink"/>
    </a:extraClrScheme>
    <a:extraClrScheme>
      <a:clrScheme name="AbschlussChart A&amp;D Design 9">
        <a:dk1>
          <a:srgbClr val="000000"/>
        </a:dk1>
        <a:lt1>
          <a:srgbClr val="FFFFFF"/>
        </a:lt1>
        <a:dk2>
          <a:srgbClr val="000000"/>
        </a:dk2>
        <a:lt2>
          <a:srgbClr val="D0D3DA"/>
        </a:lt2>
        <a:accent1>
          <a:srgbClr val="949EAA"/>
        </a:accent1>
        <a:accent2>
          <a:srgbClr val="FF9900"/>
        </a:accent2>
        <a:accent3>
          <a:srgbClr val="FFFFFF"/>
        </a:accent3>
        <a:accent4>
          <a:srgbClr val="000000"/>
        </a:accent4>
        <a:accent5>
          <a:srgbClr val="C8CCD2"/>
        </a:accent5>
        <a:accent6>
          <a:srgbClr val="E78A00"/>
        </a:accent6>
        <a:hlink>
          <a:srgbClr val="003399"/>
        </a:hlink>
        <a:folHlink>
          <a:srgbClr val="B2B2B2"/>
        </a:folHlink>
      </a:clrScheme>
      <a:clrMap bg1="lt1" tx1="dk1" bg2="lt2" tx2="dk2" accent1="accent1" accent2="accent2" accent3="accent3" accent4="accent4" accent5="accent5" accent6="accent6" hlink="hlink" folHlink="folHlink"/>
    </a:extraClrScheme>
    <a:extraClrScheme>
      <a:clrScheme name="AbschlussChart A&amp;D Design 10">
        <a:dk1>
          <a:srgbClr val="000000"/>
        </a:dk1>
        <a:lt1>
          <a:srgbClr val="FFFFFF"/>
        </a:lt1>
        <a:dk2>
          <a:srgbClr val="000000"/>
        </a:dk2>
        <a:lt2>
          <a:srgbClr val="D0D3DA"/>
        </a:lt2>
        <a:accent1>
          <a:srgbClr val="949EAA"/>
        </a:accent1>
        <a:accent2>
          <a:srgbClr val="FF9900"/>
        </a:accent2>
        <a:accent3>
          <a:srgbClr val="FFFFFF"/>
        </a:accent3>
        <a:accent4>
          <a:srgbClr val="000000"/>
        </a:accent4>
        <a:accent5>
          <a:srgbClr val="C8CCD2"/>
        </a:accent5>
        <a:accent6>
          <a:srgbClr val="E78A00"/>
        </a:accent6>
        <a:hlink>
          <a:srgbClr val="003399"/>
        </a:hlink>
        <a:folHlink>
          <a:srgbClr val="AFB4BE"/>
        </a:folHlink>
      </a:clrScheme>
      <a:clrMap bg1="lt1" tx1="dk1" bg2="lt2" tx2="dk2" accent1="accent1" accent2="accent2" accent3="accent3" accent4="accent4" accent5="accent5" accent6="accent6" hlink="hlink" folHlink="folHlink"/>
    </a:extraClrScheme>
    <a:extraClrScheme>
      <a:clrScheme name="AbschlussChart A&amp;D Design 11">
        <a:dk1>
          <a:srgbClr val="000000"/>
        </a:dk1>
        <a:lt1>
          <a:srgbClr val="FFFFFF"/>
        </a:lt1>
        <a:dk2>
          <a:srgbClr val="000000"/>
        </a:dk2>
        <a:lt2>
          <a:srgbClr val="DAE0E3"/>
        </a:lt2>
        <a:accent1>
          <a:srgbClr val="0055A4"/>
        </a:accent1>
        <a:accent2>
          <a:srgbClr val="8CA3B0"/>
        </a:accent2>
        <a:accent3>
          <a:srgbClr val="FFFFFF"/>
        </a:accent3>
        <a:accent4>
          <a:srgbClr val="000000"/>
        </a:accent4>
        <a:accent5>
          <a:srgbClr val="AAB4CF"/>
        </a:accent5>
        <a:accent6>
          <a:srgbClr val="7E939F"/>
        </a:accent6>
        <a:hlink>
          <a:srgbClr val="0077BE"/>
        </a:hlink>
        <a:folHlink>
          <a:srgbClr val="B6C5C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M_HEI</Template>
  <TotalTime>0</TotalTime>
  <Words>904</Words>
  <Application>Microsoft Office PowerPoint</Application>
  <PresentationFormat>Personnalisé</PresentationFormat>
  <Paragraphs>164</Paragraphs>
  <Slides>19</Slides>
  <Notes>19</Notes>
  <HiddenSlides>0</HiddenSlides>
  <MMClips>1</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19</vt:i4>
      </vt:variant>
    </vt:vector>
  </HeadingPairs>
  <TitlesOfParts>
    <vt:vector size="30" baseType="lpstr">
      <vt:lpstr>Arial</vt:lpstr>
      <vt:lpstr>Arial (En-têtes)</vt:lpstr>
      <vt:lpstr>Arial Narrow</vt:lpstr>
      <vt:lpstr>Calibri</vt:lpstr>
      <vt:lpstr>Times New Roman</vt:lpstr>
      <vt:lpstr>Wingdings</vt:lpstr>
      <vt:lpstr>Wingdings 2</vt:lpstr>
      <vt:lpstr>Wingdings 3</vt:lpstr>
      <vt:lpstr>M_HEI</vt:lpstr>
      <vt:lpstr>Conception personnalisée</vt:lpstr>
      <vt:lpstr>AbschlussChart A&amp;D Design</vt:lpstr>
      <vt:lpstr>Présentation PowerPoint</vt:lpstr>
      <vt:lpstr>Qu’est-ce que le CPPS ?</vt:lpstr>
      <vt:lpstr>Pourquoi le CPPS en Valais ?</vt:lpstr>
      <vt:lpstr>Rappel : Magnitude / Intensité ?</vt:lpstr>
      <vt:lpstr>Séisme du 25 janvier 1946</vt:lpstr>
      <vt:lpstr>Le simulateur de séismes</vt:lpstr>
      <vt:lpstr>Le simulateur de séismes</vt:lpstr>
      <vt:lpstr>Le simulateur de séismes</vt:lpstr>
      <vt:lpstr>Le simulateur de séismes</vt:lpstr>
      <vt:lpstr>Structure générale du contrôle</vt:lpstr>
      <vt:lpstr>Simulateur de séismes : Positionnement des vérins</vt:lpstr>
      <vt:lpstr>Simulateur de séismes : stratégie de contrôle</vt:lpstr>
      <vt:lpstr>Simulateur de séismes : stratégie de contrôle</vt:lpstr>
      <vt:lpstr>Simulateur de séismes : stratégie de contrôle</vt:lpstr>
      <vt:lpstr>Simulateur de séismes : stratégie de contrôle</vt:lpstr>
      <vt:lpstr>Simulateur de séismes : stratégie de contrôle</vt:lpstr>
      <vt:lpstr>Simulateur de séismes</vt:lpstr>
      <vt:lpstr>Le simulateur de séismes en action</vt:lpstr>
      <vt:lpstr>Présentation PowerPoint</vt:lpstr>
    </vt:vector>
  </TitlesOfParts>
  <Company>HES-SO // Valais - Wallis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SInf</dc:creator>
  <cp:lastModifiedBy>Séverine Vaccari</cp:lastModifiedBy>
  <cp:revision>921</cp:revision>
  <cp:lastPrinted>2017-03-21T06:28:25Z</cp:lastPrinted>
  <dcterms:created xsi:type="dcterms:W3CDTF">2013-03-06T15:57:04Z</dcterms:created>
  <dcterms:modified xsi:type="dcterms:W3CDTF">2025-06-02T09:26:10Z</dcterms:modified>
</cp:coreProperties>
</file>