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65" r:id="rId3"/>
  </p:sldMasterIdLst>
  <p:notesMasterIdLst>
    <p:notesMasterId r:id="rId13"/>
  </p:notesMasterIdLst>
  <p:handoutMasterIdLst>
    <p:handoutMasterId r:id="rId14"/>
  </p:handoutMasterIdLst>
  <p:sldIdLst>
    <p:sldId id="259" r:id="rId4"/>
    <p:sldId id="260" r:id="rId5"/>
    <p:sldId id="278" r:id="rId6"/>
    <p:sldId id="280" r:id="rId7"/>
    <p:sldId id="261" r:id="rId8"/>
    <p:sldId id="276" r:id="rId9"/>
    <p:sldId id="277" r:id="rId10"/>
    <p:sldId id="275" r:id="rId11"/>
    <p:sldId id="279" r:id="rId12"/>
  </p:sldIdLst>
  <p:sldSz cx="10693400" cy="7561263"/>
  <p:notesSz cx="6797675" cy="9926638"/>
  <p:defaultTextStyle>
    <a:defPPr>
      <a:defRPr lang="fr-CH"/>
    </a:defPPr>
    <a:lvl1pPr algn="l" defTabSz="984011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1219" indent="-39232" algn="l" defTabSz="984011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84011" indent="-80035" algn="l" defTabSz="984011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75233" indent="-119270" algn="l" defTabSz="984011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68015" indent="-160077" algn="l" defTabSz="984011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59933" algn="l" defTabSz="903958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11921" algn="l" defTabSz="903958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63903" algn="l" defTabSz="903958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15889" algn="l" defTabSz="903958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  <p15:guide id="3" orient="horz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FF00FF"/>
    <a:srgbClr val="0065A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98206" autoAdjust="0"/>
  </p:normalViewPr>
  <p:slideViewPr>
    <p:cSldViewPr>
      <p:cViewPr>
        <p:scale>
          <a:sx n="130" d="100"/>
          <a:sy n="130" d="100"/>
        </p:scale>
        <p:origin x="-259" y="-1454"/>
      </p:cViewPr>
      <p:guideLst>
        <p:guide orient="horz" pos="2381"/>
        <p:guide pos="3368"/>
        <p:guide orient="horz"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4566"/>
    </p:cViewPr>
  </p:sorterViewPr>
  <p:notesViewPr>
    <p:cSldViewPr>
      <p:cViewPr varScale="1">
        <p:scale>
          <a:sx n="74" d="100"/>
          <a:sy n="74" d="100"/>
        </p:scale>
        <p:origin x="-2022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08C5C8-4F1E-4188-B8D2-C4203499B70D}" type="datetimeFigureOut">
              <a:rPr lang="fr-CH"/>
              <a:pPr>
                <a:defRPr/>
              </a:pPr>
              <a:t>11.06.2025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0641F3-026F-4003-83C8-AB7D25D91AFC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857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6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6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A80B85-5874-4AE8-B4F4-C2BD299A4C8B}" type="datetimeFigureOut">
              <a:rPr lang="fr-CH"/>
              <a:pPr>
                <a:defRPr/>
              </a:pPr>
              <a:t>11.06.2025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H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Modifiez les styles du texte du masque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6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956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0D9D49-535A-4991-867C-A89CB2AA2E0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5028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84011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1219" algn="l" defTabSz="984011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4011" algn="l" defTabSz="984011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5233" algn="l" defTabSz="984011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8015" algn="l" defTabSz="984011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0838" algn="l" defTabSz="9843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52999" algn="l" defTabSz="9843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45173" algn="l" defTabSz="9843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37341" algn="l" defTabSz="9843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0D9D49-535A-4991-867C-A89CB2AA2E0E}" type="slidenum">
              <a:rPr lang="fr-CH" smtClean="0"/>
              <a:pPr>
                <a:defRPr/>
              </a:pPr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0701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0D9D49-535A-4991-867C-A89CB2AA2E0E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0701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0D9D49-535A-4991-867C-A89CB2AA2E0E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291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0D9D49-535A-4991-867C-A89CB2AA2E0E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98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0D9D49-535A-4991-867C-A89CB2AA2E0E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0701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0D9D49-535A-4991-867C-A89CB2AA2E0E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9068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0D9D49-535A-4991-867C-A89CB2AA2E0E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3509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59E12-02B9-E5BD-9724-FC253BCA3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C5FFF6-ED59-583C-3739-6DF5078C2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872BA5B-CA97-AF0C-1B84-B21528862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5856C2-3689-199F-46D3-CAADEF7A9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0D9D49-535A-4991-867C-A89CB2AA2E0E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3708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59E12-02B9-E5BD-9724-FC253BCA3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C5FFF6-ED59-583C-3739-6DF5078C2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872BA5B-CA97-AF0C-1B84-B21528862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5856C2-3689-199F-46D3-CAADEF7A9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0D9D49-535A-4991-867C-A89CB2AA2E0E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1667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02005" y="2348966"/>
            <a:ext cx="9089390" cy="1620771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r-FR" dirty="0"/>
              <a:t>Titre de la présentation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74293" y="4428703"/>
            <a:ext cx="7344816" cy="1284252"/>
          </a:xfrm>
        </p:spPr>
        <p:txBody>
          <a:bodyPr/>
          <a:lstStyle>
            <a:lvl1pPr marL="0" indent="0" algn="ctr">
              <a:buNone/>
              <a:defRPr sz="3000">
                <a:solidFill>
                  <a:srgbClr val="5F5F5F"/>
                </a:solidFill>
              </a:defRPr>
            </a:lvl1pPr>
            <a:lvl2pPr marL="49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2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fr-CH" dirty="0"/>
          </a:p>
        </p:txBody>
      </p:sp>
      <p:pic>
        <p:nvPicPr>
          <p:cNvPr id="7" name="Picture 2" descr="C:\Users\Mathias\Desktop\TestDocA4Hes\Papeterie\_PNG\4_Divers\PapierA4PowerPoint\PP_logoBas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6804972"/>
            <a:ext cx="11588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18559" r="45074" b="28905"/>
          <a:stretch>
            <a:fillRect/>
          </a:stretch>
        </p:blipFill>
        <p:spPr bwMode="auto">
          <a:xfrm>
            <a:off x="9580564" y="6796088"/>
            <a:ext cx="59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71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3079F2-85C1-4B82-852E-E829F0A931A2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7" name="Espace réservé du numéro de diapositive 4"/>
          <p:cNvSpPr txBox="1">
            <a:spLocks/>
          </p:cNvSpPr>
          <p:nvPr userDrawn="1"/>
        </p:nvSpPr>
        <p:spPr>
          <a:xfrm>
            <a:off x="7662863" y="7008884"/>
            <a:ext cx="2495550" cy="401637"/>
          </a:xfrm>
          <a:prstGeom prst="rect">
            <a:avLst/>
          </a:prstGeom>
        </p:spPr>
        <p:txBody>
          <a:bodyPr vert="horz" lIns="98442" tIns="49259" rIns="98442" bIns="49259" rtlCol="0" anchor="ctr"/>
          <a:lstStyle>
            <a:defPPr>
              <a:defRPr lang="fr-CH"/>
            </a:defPPr>
            <a:lvl1pPr algn="r" defTabSz="995690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6888" indent="-39688" algn="l" defTabSz="995363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95363" indent="-80963" algn="l" defTabSz="995363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92250" indent="-120650" algn="l" defTabSz="995363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90725" indent="-161925" algn="l" defTabSz="995363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2CEC1FB-FFEB-409B-A724-8424FA35A765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-125832" y="-107801"/>
            <a:ext cx="4501927" cy="7776864"/>
          </a:xfrm>
        </p:spPr>
        <p:txBody>
          <a:bodyPr/>
          <a:lstStyle/>
          <a:p>
            <a:endParaRPr lang="fr-CH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98628" y="1404438"/>
            <a:ext cx="5459785" cy="5400675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>
              <a:lnSpc>
                <a:spcPct val="150000"/>
              </a:lnSpc>
            </a:pPr>
            <a:r>
              <a:rPr lang="fr-CH" dirty="0"/>
              <a:t>Modifier les styles du texte du masque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Deuxième niveau</a:t>
            </a:r>
          </a:p>
          <a:p>
            <a:pPr lvl="1">
              <a:spcAft>
                <a:spcPts val="600"/>
              </a:spcAft>
            </a:pPr>
            <a:endParaRPr lang="fr-FR" dirty="0"/>
          </a:p>
          <a:p>
            <a:pPr lvl="1"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010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2863" y="7008884"/>
            <a:ext cx="2495550" cy="401637"/>
          </a:xfrm>
        </p:spPr>
        <p:txBody>
          <a:bodyPr/>
          <a:lstStyle/>
          <a:p>
            <a:pPr>
              <a:defRPr/>
            </a:pPr>
            <a:fld id="{32CEC1FB-FFEB-409B-A724-8424FA35A765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8883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063" y="1188346"/>
            <a:ext cx="3517901" cy="79208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479" y="1188343"/>
            <a:ext cx="5976938" cy="55664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5063" y="2124447"/>
            <a:ext cx="3517901" cy="4630366"/>
          </a:xfrm>
        </p:spPr>
        <p:txBody>
          <a:bodyPr/>
          <a:lstStyle>
            <a:lvl1pPr marL="0" indent="0">
              <a:buNone/>
              <a:defRPr sz="1400"/>
            </a:lvl1pPr>
            <a:lvl2pPr marL="451954" indent="0">
              <a:buNone/>
              <a:defRPr sz="1300"/>
            </a:lvl2pPr>
            <a:lvl3pPr marL="903958" indent="0">
              <a:buNone/>
              <a:defRPr sz="1000"/>
            </a:lvl3pPr>
            <a:lvl4pPr marL="1355955" indent="0">
              <a:buNone/>
              <a:defRPr sz="900"/>
            </a:lvl4pPr>
            <a:lvl5pPr marL="1807943" indent="0">
              <a:buNone/>
              <a:defRPr sz="900"/>
            </a:lvl5pPr>
            <a:lvl6pPr marL="2259933" indent="0">
              <a:buNone/>
              <a:defRPr sz="900"/>
            </a:lvl6pPr>
            <a:lvl7pPr marL="2711921" indent="0">
              <a:buNone/>
              <a:defRPr sz="900"/>
            </a:lvl7pPr>
            <a:lvl8pPr marL="3163903" indent="0">
              <a:buNone/>
              <a:defRPr sz="900"/>
            </a:lvl8pPr>
            <a:lvl9pPr marL="3615889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2863" y="7008884"/>
            <a:ext cx="2495550" cy="401637"/>
          </a:xfrm>
        </p:spPr>
        <p:txBody>
          <a:bodyPr/>
          <a:lstStyle/>
          <a:p>
            <a:pPr>
              <a:defRPr/>
            </a:pPr>
            <a:fld id="{32CEC1FB-FFEB-409B-A724-8424FA35A765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5208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76" y="5603428"/>
            <a:ext cx="6416675" cy="625475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76" y="1188347"/>
            <a:ext cx="6416675" cy="4391472"/>
          </a:xfrm>
        </p:spPr>
        <p:txBody>
          <a:bodyPr/>
          <a:lstStyle>
            <a:lvl1pPr marL="0" indent="0">
              <a:buNone/>
              <a:defRPr sz="3200"/>
            </a:lvl1pPr>
            <a:lvl2pPr marL="451954" indent="0">
              <a:buNone/>
              <a:defRPr sz="2900"/>
            </a:lvl2pPr>
            <a:lvl3pPr marL="903958" indent="0">
              <a:buNone/>
              <a:defRPr sz="2400"/>
            </a:lvl3pPr>
            <a:lvl4pPr marL="1355955" indent="0">
              <a:buNone/>
              <a:defRPr sz="2100"/>
            </a:lvl4pPr>
            <a:lvl5pPr marL="1807943" indent="0">
              <a:buNone/>
              <a:defRPr sz="2100"/>
            </a:lvl5pPr>
            <a:lvl6pPr marL="2259933" indent="0">
              <a:buNone/>
              <a:defRPr sz="2100"/>
            </a:lvl6pPr>
            <a:lvl7pPr marL="2711921" indent="0">
              <a:buNone/>
              <a:defRPr sz="2100"/>
            </a:lvl7pPr>
            <a:lvl8pPr marL="3163903" indent="0">
              <a:buNone/>
              <a:defRPr sz="2100"/>
            </a:lvl8pPr>
            <a:lvl9pPr marL="3615889" indent="0">
              <a:buNone/>
              <a:defRPr sz="2100"/>
            </a:lvl9pPr>
          </a:lstStyle>
          <a:p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76" y="6228909"/>
            <a:ext cx="6416675" cy="576710"/>
          </a:xfrm>
        </p:spPr>
        <p:txBody>
          <a:bodyPr/>
          <a:lstStyle>
            <a:lvl1pPr marL="0" indent="0">
              <a:buNone/>
              <a:defRPr sz="1400"/>
            </a:lvl1pPr>
            <a:lvl2pPr marL="451954" indent="0">
              <a:buNone/>
              <a:defRPr sz="1300"/>
            </a:lvl2pPr>
            <a:lvl3pPr marL="903958" indent="0">
              <a:buNone/>
              <a:defRPr sz="1000"/>
            </a:lvl3pPr>
            <a:lvl4pPr marL="1355955" indent="0">
              <a:buNone/>
              <a:defRPr sz="900"/>
            </a:lvl4pPr>
            <a:lvl5pPr marL="1807943" indent="0">
              <a:buNone/>
              <a:defRPr sz="900"/>
            </a:lvl5pPr>
            <a:lvl6pPr marL="2259933" indent="0">
              <a:buNone/>
              <a:defRPr sz="900"/>
            </a:lvl6pPr>
            <a:lvl7pPr marL="2711921" indent="0">
              <a:buNone/>
              <a:defRPr sz="900"/>
            </a:lvl7pPr>
            <a:lvl8pPr marL="3163903" indent="0">
              <a:buNone/>
              <a:defRPr sz="900"/>
            </a:lvl8pPr>
            <a:lvl9pPr marL="3615889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2863" y="7008884"/>
            <a:ext cx="2495550" cy="401637"/>
          </a:xfrm>
        </p:spPr>
        <p:txBody>
          <a:bodyPr/>
          <a:lstStyle/>
          <a:p>
            <a:pPr>
              <a:defRPr/>
            </a:pPr>
            <a:fld id="{32CEC1FB-FFEB-409B-A724-8424FA35A765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3196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2863" y="7008884"/>
            <a:ext cx="2495550" cy="401637"/>
          </a:xfrm>
        </p:spPr>
        <p:txBody>
          <a:bodyPr/>
          <a:lstStyle/>
          <a:p>
            <a:pPr>
              <a:defRPr/>
            </a:pPr>
            <a:fld id="{32CEC1FB-FFEB-409B-A724-8424FA35A765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63610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3350" y="1188343"/>
            <a:ext cx="2405063" cy="5566470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91" y="1188343"/>
            <a:ext cx="7065962" cy="5566470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2863" y="7008884"/>
            <a:ext cx="2495550" cy="401637"/>
          </a:xfrm>
        </p:spPr>
        <p:txBody>
          <a:bodyPr/>
          <a:lstStyle/>
          <a:p>
            <a:pPr>
              <a:defRPr/>
            </a:pPr>
            <a:fld id="{32CEC1FB-FFEB-409B-A724-8424FA35A765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2159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2348964"/>
            <a:ext cx="9089390" cy="1620771"/>
          </a:xfrm>
          <a:prstGeom prst="rect">
            <a:avLst/>
          </a:prstGeom>
        </p:spPr>
        <p:txBody>
          <a:bodyPr lIns="103119" tIns="51560" rIns="103119" bIns="5156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  <a:prstGeom prst="rect">
            <a:avLst/>
          </a:prstGeom>
        </p:spPr>
        <p:txBody>
          <a:bodyPr lIns="103119" tIns="51560" rIns="103119" bIns="51560"/>
          <a:lstStyle>
            <a:lvl1pPr marL="0" indent="0" algn="ctr">
              <a:buNone/>
              <a:defRPr/>
            </a:lvl1pPr>
            <a:lvl2pPr marL="515583" indent="0" algn="ctr">
              <a:buNone/>
              <a:defRPr/>
            </a:lvl2pPr>
            <a:lvl3pPr marL="1031159" indent="0" algn="ctr">
              <a:buNone/>
              <a:defRPr/>
            </a:lvl3pPr>
            <a:lvl4pPr marL="1546737" indent="0" algn="ctr">
              <a:buNone/>
              <a:defRPr/>
            </a:lvl4pPr>
            <a:lvl5pPr marL="2062329" indent="0" algn="ctr">
              <a:buNone/>
              <a:defRPr/>
            </a:lvl5pPr>
            <a:lvl6pPr marL="2577901" indent="0" algn="ctr">
              <a:buNone/>
              <a:defRPr/>
            </a:lvl6pPr>
            <a:lvl7pPr marL="3093477" indent="0" algn="ctr">
              <a:buNone/>
              <a:defRPr/>
            </a:lvl7pPr>
            <a:lvl8pPr marL="3609065" indent="0" algn="ctr">
              <a:buNone/>
              <a:defRPr/>
            </a:lvl8pPr>
            <a:lvl9pPr marL="4124645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5428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3119" tIns="51560" rIns="103119" bIns="5156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lIns="103119" tIns="51560" rIns="103119" bIns="5156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246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4858884"/>
            <a:ext cx="9089390" cy="1501751"/>
          </a:xfrm>
          <a:prstGeom prst="rect">
            <a:avLst/>
          </a:prstGeom>
        </p:spPr>
        <p:txBody>
          <a:bodyPr lIns="103119" tIns="51560" rIns="103119" bIns="51560" anchor="t"/>
          <a:lstStyle>
            <a:lvl1pPr algn="l">
              <a:defRPr sz="4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3119" tIns="51560" rIns="103119" bIns="51560" anchor="b"/>
          <a:lstStyle>
            <a:lvl1pPr marL="0" indent="0">
              <a:buNone/>
              <a:defRPr sz="2300"/>
            </a:lvl1pPr>
            <a:lvl2pPr marL="515583" indent="0">
              <a:buNone/>
              <a:defRPr sz="2100"/>
            </a:lvl2pPr>
            <a:lvl3pPr marL="1031159" indent="0">
              <a:buNone/>
              <a:defRPr sz="1800"/>
            </a:lvl3pPr>
            <a:lvl4pPr marL="1546737" indent="0">
              <a:buNone/>
              <a:defRPr sz="1600"/>
            </a:lvl4pPr>
            <a:lvl5pPr marL="2062329" indent="0">
              <a:buNone/>
              <a:defRPr sz="1600"/>
            </a:lvl5pPr>
            <a:lvl6pPr marL="2577901" indent="0">
              <a:buNone/>
              <a:defRPr sz="1600"/>
            </a:lvl6pPr>
            <a:lvl7pPr marL="3093477" indent="0">
              <a:buNone/>
              <a:defRPr sz="1600"/>
            </a:lvl7pPr>
            <a:lvl8pPr marL="3609065" indent="0">
              <a:buNone/>
              <a:defRPr sz="1600"/>
            </a:lvl8pPr>
            <a:lvl9pPr marL="4124645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3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3119" tIns="51560" rIns="103119" bIns="5156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3119" tIns="51560" rIns="103119" bIns="51560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3119" tIns="51560" rIns="103119" bIns="51560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05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064" y="1188347"/>
            <a:ext cx="9623425" cy="576064"/>
          </a:xfrm>
        </p:spPr>
        <p:txBody>
          <a:bodyPr/>
          <a:lstStyle>
            <a:lvl1pPr>
              <a:defRPr>
                <a:solidFill>
                  <a:srgbClr val="0065A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68824" indent="-368824">
              <a:buClr>
                <a:srgbClr val="0065A0"/>
              </a:buClr>
              <a:buFont typeface="Wingdings 2" pitchFamily="18" charset="2"/>
              <a:buChar char="¡"/>
              <a:defRPr>
                <a:solidFill>
                  <a:srgbClr val="5F5F5F"/>
                </a:solidFill>
              </a:defRPr>
            </a:lvl1pPr>
            <a:lvl2pPr marL="798824" indent="-307601">
              <a:buClr>
                <a:srgbClr val="0065A0"/>
              </a:buClr>
              <a:buSzPct val="100000"/>
              <a:buFont typeface="Wingdings 3" pitchFamily="18" charset="2"/>
              <a:buChar char=""/>
              <a:defRPr>
                <a:solidFill>
                  <a:srgbClr val="5F5F5F"/>
                </a:solidFill>
              </a:defRPr>
            </a:lvl2pPr>
            <a:lvl3pPr>
              <a:buClr>
                <a:srgbClr val="0065A0"/>
              </a:buClr>
              <a:defRPr>
                <a:solidFill>
                  <a:srgbClr val="5F5F5F"/>
                </a:solidFill>
              </a:defRPr>
            </a:lvl3pPr>
            <a:lvl4pPr marL="1721623" indent="-244830">
              <a:buClr>
                <a:srgbClr val="0065A0"/>
              </a:buClr>
              <a:buFont typeface="Arial" pitchFamily="34" charset="0"/>
              <a:buChar char="-"/>
              <a:defRPr>
                <a:solidFill>
                  <a:srgbClr val="5F5F5F"/>
                </a:solidFill>
              </a:defRPr>
            </a:lvl4pPr>
            <a:lvl5pPr>
              <a:buClr>
                <a:srgbClr val="0065A0"/>
              </a:buCl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32CEC1FB-FFEB-409B-A724-8424FA35A765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1428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3119" tIns="51560" rIns="103119" bIns="5156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lIns="103119" tIns="51560" rIns="103119" bIns="51560" anchor="b"/>
          <a:lstStyle>
            <a:lvl1pPr marL="0" indent="0">
              <a:buNone/>
              <a:defRPr sz="2700" b="1"/>
            </a:lvl1pPr>
            <a:lvl2pPr marL="515583" indent="0">
              <a:buNone/>
              <a:defRPr sz="2300" b="1"/>
            </a:lvl2pPr>
            <a:lvl3pPr marL="1031159" indent="0">
              <a:buNone/>
              <a:defRPr sz="2100" b="1"/>
            </a:lvl3pPr>
            <a:lvl4pPr marL="1546737" indent="0">
              <a:buNone/>
              <a:defRPr sz="1800" b="1"/>
            </a:lvl4pPr>
            <a:lvl5pPr marL="2062329" indent="0">
              <a:buNone/>
              <a:defRPr sz="1800" b="1"/>
            </a:lvl5pPr>
            <a:lvl6pPr marL="2577901" indent="0">
              <a:buNone/>
              <a:defRPr sz="1800" b="1"/>
            </a:lvl6pPr>
            <a:lvl7pPr marL="3093477" indent="0">
              <a:buNone/>
              <a:defRPr sz="1800" b="1"/>
            </a:lvl7pPr>
            <a:lvl8pPr marL="3609065" indent="0">
              <a:buNone/>
              <a:defRPr sz="1800" b="1"/>
            </a:lvl8pPr>
            <a:lvl9pPr marL="4124645" indent="0">
              <a:buNone/>
              <a:defRPr sz="18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 lIns="103119" tIns="51560" rIns="103119" bIns="5156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175" y="1692533"/>
            <a:ext cx="4726631" cy="705367"/>
          </a:xfrm>
          <a:prstGeom prst="rect">
            <a:avLst/>
          </a:prstGeom>
        </p:spPr>
        <p:txBody>
          <a:bodyPr lIns="103119" tIns="51560" rIns="103119" bIns="51560" anchor="b"/>
          <a:lstStyle>
            <a:lvl1pPr marL="0" indent="0">
              <a:buNone/>
              <a:defRPr sz="2700" b="1"/>
            </a:lvl1pPr>
            <a:lvl2pPr marL="515583" indent="0">
              <a:buNone/>
              <a:defRPr sz="2300" b="1"/>
            </a:lvl2pPr>
            <a:lvl3pPr marL="1031159" indent="0">
              <a:buNone/>
              <a:defRPr sz="2100" b="1"/>
            </a:lvl3pPr>
            <a:lvl4pPr marL="1546737" indent="0">
              <a:buNone/>
              <a:defRPr sz="1800" b="1"/>
            </a:lvl4pPr>
            <a:lvl5pPr marL="2062329" indent="0">
              <a:buNone/>
              <a:defRPr sz="1800" b="1"/>
            </a:lvl5pPr>
            <a:lvl6pPr marL="2577901" indent="0">
              <a:buNone/>
              <a:defRPr sz="1800" b="1"/>
            </a:lvl6pPr>
            <a:lvl7pPr marL="3093477" indent="0">
              <a:buNone/>
              <a:defRPr sz="1800" b="1"/>
            </a:lvl7pPr>
            <a:lvl8pPr marL="3609065" indent="0">
              <a:buNone/>
              <a:defRPr sz="1800" b="1"/>
            </a:lvl8pPr>
            <a:lvl9pPr marL="4124645" indent="0">
              <a:buNone/>
              <a:defRPr sz="18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175" y="2397901"/>
            <a:ext cx="4726631" cy="4356478"/>
          </a:xfrm>
          <a:prstGeom prst="rect">
            <a:avLst/>
          </a:prstGeom>
        </p:spPr>
        <p:txBody>
          <a:bodyPr lIns="103119" tIns="51560" rIns="103119" bIns="5156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447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3119" tIns="51560" rIns="103119" bIns="51560"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998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1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747" y="301050"/>
            <a:ext cx="3518055" cy="1281214"/>
          </a:xfrm>
          <a:prstGeom prst="rect">
            <a:avLst/>
          </a:prstGeom>
        </p:spPr>
        <p:txBody>
          <a:bodyPr lIns="103119" tIns="51560" rIns="103119" bIns="51560" anchor="b"/>
          <a:lstStyle>
            <a:lvl1pPr algn="l">
              <a:defRPr sz="23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  <a:prstGeom prst="rect">
            <a:avLst/>
          </a:prstGeom>
        </p:spPr>
        <p:txBody>
          <a:bodyPr lIns="103119" tIns="51560" rIns="103119" bIns="51560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747" y="1582265"/>
            <a:ext cx="3518055" cy="5172114"/>
          </a:xfrm>
          <a:prstGeom prst="rect">
            <a:avLst/>
          </a:prstGeom>
        </p:spPr>
        <p:txBody>
          <a:bodyPr lIns="103119" tIns="51560" rIns="103119" bIns="51560"/>
          <a:lstStyle>
            <a:lvl1pPr marL="0" indent="0">
              <a:buNone/>
              <a:defRPr sz="1600"/>
            </a:lvl1pPr>
            <a:lvl2pPr marL="515583" indent="0">
              <a:buNone/>
              <a:defRPr sz="1400"/>
            </a:lvl2pPr>
            <a:lvl3pPr marL="1031159" indent="0">
              <a:buNone/>
              <a:defRPr sz="1100"/>
            </a:lvl3pPr>
            <a:lvl4pPr marL="1546737" indent="0">
              <a:buNone/>
              <a:defRPr sz="1000"/>
            </a:lvl4pPr>
            <a:lvl5pPr marL="2062329" indent="0">
              <a:buNone/>
              <a:defRPr sz="1000"/>
            </a:lvl5pPr>
            <a:lvl6pPr marL="2577901" indent="0">
              <a:buNone/>
              <a:defRPr sz="1000"/>
            </a:lvl6pPr>
            <a:lvl7pPr marL="3093477" indent="0">
              <a:buNone/>
              <a:defRPr sz="1000"/>
            </a:lvl7pPr>
            <a:lvl8pPr marL="3609065" indent="0">
              <a:buNone/>
              <a:defRPr sz="1000"/>
            </a:lvl8pPr>
            <a:lvl9pPr marL="4124645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20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lIns="103119" tIns="51560" rIns="103119" bIns="51560" anchor="b"/>
          <a:lstStyle>
            <a:lvl1pPr algn="l">
              <a:defRPr sz="23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 lIns="103119" tIns="51560" rIns="103119" bIns="51560"/>
          <a:lstStyle>
            <a:lvl1pPr marL="0" indent="0">
              <a:buNone/>
              <a:defRPr sz="3700"/>
            </a:lvl1pPr>
            <a:lvl2pPr marL="515583" indent="0">
              <a:buNone/>
              <a:defRPr sz="3200"/>
            </a:lvl2pPr>
            <a:lvl3pPr marL="1031159" indent="0">
              <a:buNone/>
              <a:defRPr sz="2700"/>
            </a:lvl3pPr>
            <a:lvl4pPr marL="1546737" indent="0">
              <a:buNone/>
              <a:defRPr sz="2300"/>
            </a:lvl4pPr>
            <a:lvl5pPr marL="2062329" indent="0">
              <a:buNone/>
              <a:defRPr sz="2300"/>
            </a:lvl5pPr>
            <a:lvl6pPr marL="2577901" indent="0">
              <a:buNone/>
              <a:defRPr sz="2300"/>
            </a:lvl6pPr>
            <a:lvl7pPr marL="3093477" indent="0">
              <a:buNone/>
              <a:defRPr sz="2300"/>
            </a:lvl7pPr>
            <a:lvl8pPr marL="3609065" indent="0">
              <a:buNone/>
              <a:defRPr sz="2300"/>
            </a:lvl8pPr>
            <a:lvl9pPr marL="4124645" indent="0">
              <a:buNone/>
              <a:defRPr sz="23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 lIns="103119" tIns="51560" rIns="103119" bIns="51560"/>
          <a:lstStyle>
            <a:lvl1pPr marL="0" indent="0">
              <a:buNone/>
              <a:defRPr sz="1600"/>
            </a:lvl1pPr>
            <a:lvl2pPr marL="515583" indent="0">
              <a:buNone/>
              <a:defRPr sz="1400"/>
            </a:lvl2pPr>
            <a:lvl3pPr marL="1031159" indent="0">
              <a:buNone/>
              <a:defRPr sz="1100"/>
            </a:lvl3pPr>
            <a:lvl4pPr marL="1546737" indent="0">
              <a:buNone/>
              <a:defRPr sz="1000"/>
            </a:lvl4pPr>
            <a:lvl5pPr marL="2062329" indent="0">
              <a:buNone/>
              <a:defRPr sz="1000"/>
            </a:lvl5pPr>
            <a:lvl6pPr marL="2577901" indent="0">
              <a:buNone/>
              <a:defRPr sz="1000"/>
            </a:lvl6pPr>
            <a:lvl7pPr marL="3093477" indent="0">
              <a:buNone/>
              <a:defRPr sz="1000"/>
            </a:lvl7pPr>
            <a:lvl8pPr marL="3609065" indent="0">
              <a:buNone/>
              <a:defRPr sz="1000"/>
            </a:lvl8pPr>
            <a:lvl9pPr marL="4124645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79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3119" tIns="51560" rIns="103119" bIns="5156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eaVert" lIns="103119" tIns="51560" rIns="103119" bIns="5156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82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  <a:prstGeom prst="rect">
            <a:avLst/>
          </a:prstGeom>
        </p:spPr>
        <p:txBody>
          <a:bodyPr vert="eaVert" lIns="103119" tIns="51560" rIns="103119" bIns="5156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  <a:prstGeom prst="rect">
            <a:avLst/>
          </a:prstGeom>
        </p:spPr>
        <p:txBody>
          <a:bodyPr vert="eaVert" lIns="103119" tIns="51560" rIns="103119" bIns="5156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138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764" y="2349500"/>
            <a:ext cx="9090025" cy="1620838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4664"/>
            <a:ext cx="7486650" cy="1656208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5F5F5F"/>
                </a:solidFill>
              </a:defRPr>
            </a:lvl1pPr>
            <a:lvl2pPr marL="4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9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5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CH" dirty="0"/>
          </a:p>
        </p:txBody>
      </p:sp>
      <p:pic>
        <p:nvPicPr>
          <p:cNvPr id="7" name="Picture 2" descr="C:\Users\Mathias\Desktop\TestDocA4Hes\Papeterie\_PNG\4_Divers\PapierA4PowerPoint\PP_logoBas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6987783"/>
            <a:ext cx="11588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18559" r="45074" b="28905"/>
          <a:stretch>
            <a:fillRect/>
          </a:stretch>
        </p:blipFill>
        <p:spPr bwMode="auto">
          <a:xfrm>
            <a:off x="9580564" y="6796088"/>
            <a:ext cx="59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7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02005" y="5292805"/>
            <a:ext cx="9089390" cy="1296144"/>
          </a:xfrm>
        </p:spPr>
        <p:txBody>
          <a:bodyPr/>
          <a:lstStyle>
            <a:lvl1pPr algn="ctr">
              <a:defRPr sz="4000">
                <a:solidFill>
                  <a:srgbClr val="0065A0"/>
                </a:solidFill>
              </a:defRPr>
            </a:lvl1pPr>
          </a:lstStyle>
          <a:p>
            <a:r>
              <a:rPr lang="fr-FR" dirty="0"/>
              <a:t>Titre de la présentation</a:t>
            </a:r>
            <a:endParaRPr lang="fr-CH" dirty="0"/>
          </a:p>
        </p:txBody>
      </p:sp>
      <p:pic>
        <p:nvPicPr>
          <p:cNvPr id="7" name="Picture 2" descr="C:\Users\Mathias\Desktop\TestDocA4Hes\Papeterie\_PNG\4_Divers\PapierA4PowerPoint\PP_logoBas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6987783"/>
            <a:ext cx="11588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18559" r="45074" b="28905"/>
          <a:stretch>
            <a:fillRect/>
          </a:stretch>
        </p:blipFill>
        <p:spPr bwMode="auto">
          <a:xfrm>
            <a:off x="9580564" y="6796088"/>
            <a:ext cx="59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0" y="1476378"/>
            <a:ext cx="10693400" cy="3673475"/>
          </a:xfr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494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2863" y="7008884"/>
            <a:ext cx="2495550" cy="401637"/>
          </a:xfrm>
        </p:spPr>
        <p:txBody>
          <a:bodyPr/>
          <a:lstStyle/>
          <a:p>
            <a:pPr>
              <a:defRPr/>
            </a:pPr>
            <a:fld id="{32CEC1FB-FFEB-409B-A724-8424FA35A765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3145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626" y="4859410"/>
            <a:ext cx="9090025" cy="1501775"/>
          </a:xfrm>
        </p:spPr>
        <p:txBody>
          <a:bodyPr anchor="t"/>
          <a:lstStyle>
            <a:lvl1pPr algn="ctr">
              <a:defRPr sz="4000" b="0" cap="none" baseline="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626" y="3205166"/>
            <a:ext cx="9090025" cy="1654175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39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7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9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19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39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58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2863" y="7008884"/>
            <a:ext cx="2495550" cy="401637"/>
          </a:xfrm>
        </p:spPr>
        <p:txBody>
          <a:bodyPr/>
          <a:lstStyle/>
          <a:p>
            <a:pPr>
              <a:defRPr/>
            </a:pPr>
            <a:fld id="{32CEC1FB-FFEB-409B-A724-8424FA35A765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1352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991" y="1980435"/>
            <a:ext cx="4735512" cy="47743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2900" y="1980435"/>
            <a:ext cx="4735513" cy="47743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2863" y="7008884"/>
            <a:ext cx="2495550" cy="401637"/>
          </a:xfrm>
        </p:spPr>
        <p:txBody>
          <a:bodyPr/>
          <a:lstStyle/>
          <a:p>
            <a:pPr>
              <a:defRPr/>
            </a:pPr>
            <a:fld id="{32CEC1FB-FFEB-409B-A724-8424FA35A765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4918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91" y="1995661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954" indent="0">
              <a:buNone/>
              <a:defRPr sz="2100" b="1"/>
            </a:lvl2pPr>
            <a:lvl3pPr marL="903958" indent="0">
              <a:buNone/>
              <a:defRPr sz="1800" b="1"/>
            </a:lvl3pPr>
            <a:lvl4pPr marL="1355955" indent="0">
              <a:buNone/>
              <a:defRPr sz="1600" b="1"/>
            </a:lvl4pPr>
            <a:lvl5pPr marL="1807943" indent="0">
              <a:buNone/>
              <a:defRPr sz="1600" b="1"/>
            </a:lvl5pPr>
            <a:lvl6pPr marL="2259933" indent="0">
              <a:buNone/>
              <a:defRPr sz="1600" b="1"/>
            </a:lvl6pPr>
            <a:lvl7pPr marL="2711921" indent="0">
              <a:buNone/>
              <a:defRPr sz="1600" b="1"/>
            </a:lvl7pPr>
            <a:lvl8pPr marL="3163903" indent="0">
              <a:buNone/>
              <a:defRPr sz="1600" b="1"/>
            </a:lvl8pPr>
            <a:lvl9pPr marL="3615889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91" y="2700516"/>
            <a:ext cx="4724400" cy="405430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429" y="1995661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954" indent="0">
              <a:buNone/>
              <a:defRPr sz="2100" b="1"/>
            </a:lvl2pPr>
            <a:lvl3pPr marL="903958" indent="0">
              <a:buNone/>
              <a:defRPr sz="1800" b="1"/>
            </a:lvl3pPr>
            <a:lvl4pPr marL="1355955" indent="0">
              <a:buNone/>
              <a:defRPr sz="1600" b="1"/>
            </a:lvl4pPr>
            <a:lvl5pPr marL="1807943" indent="0">
              <a:buNone/>
              <a:defRPr sz="1600" b="1"/>
            </a:lvl5pPr>
            <a:lvl6pPr marL="2259933" indent="0">
              <a:buNone/>
              <a:defRPr sz="1600" b="1"/>
            </a:lvl6pPr>
            <a:lvl7pPr marL="2711921" indent="0">
              <a:buNone/>
              <a:defRPr sz="1600" b="1"/>
            </a:lvl7pPr>
            <a:lvl8pPr marL="3163903" indent="0">
              <a:buNone/>
              <a:defRPr sz="1600" b="1"/>
            </a:lvl8pPr>
            <a:lvl9pPr marL="3615889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429" y="2700516"/>
            <a:ext cx="4725988" cy="405430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2863" y="7008884"/>
            <a:ext cx="2495550" cy="401637"/>
          </a:xfrm>
        </p:spPr>
        <p:txBody>
          <a:bodyPr/>
          <a:lstStyle/>
          <a:p>
            <a:pPr>
              <a:defRPr/>
            </a:pPr>
            <a:fld id="{32CEC1FB-FFEB-409B-A724-8424FA35A765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5462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2863" y="7008884"/>
            <a:ext cx="2495550" cy="401637"/>
          </a:xfrm>
        </p:spPr>
        <p:txBody>
          <a:bodyPr/>
          <a:lstStyle/>
          <a:p>
            <a:pPr>
              <a:defRPr/>
            </a:pPr>
            <a:fld id="{32CEC1FB-FFEB-409B-A724-8424FA35A765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5499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5064" y="1152004"/>
            <a:ext cx="9623425" cy="61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442" tIns="49259" rIns="98442" bIns="492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5064" y="1980435"/>
            <a:ext cx="9623425" cy="477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442" tIns="49259" rIns="98442" bIns="49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863" y="7008884"/>
            <a:ext cx="2495550" cy="401637"/>
          </a:xfrm>
          <a:prstGeom prst="rect">
            <a:avLst/>
          </a:prstGeom>
        </p:spPr>
        <p:txBody>
          <a:bodyPr vert="horz" lIns="98442" tIns="49259" rIns="98442" bIns="49259" rtlCol="0" anchor="ctr"/>
          <a:lstStyle>
            <a:lvl1pPr algn="r" defTabSz="984333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3079F2-85C1-4B82-852E-E829F0A931A2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pic>
        <p:nvPicPr>
          <p:cNvPr id="8" name="Picture 2" descr="I:\Institut\Templates\Logo\HEI\png\2_HEI_EN_CMJ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55" y="324251"/>
            <a:ext cx="2410495" cy="70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84011" rtl="0" eaLnBrk="1" fontAlgn="base" hangingPunct="1">
        <a:spcBef>
          <a:spcPct val="0"/>
        </a:spcBef>
        <a:spcAft>
          <a:spcPct val="0"/>
        </a:spcAft>
        <a:defRPr sz="2900" kern="1200">
          <a:solidFill>
            <a:srgbClr val="0065A0"/>
          </a:solidFill>
          <a:effectLst/>
          <a:latin typeface="+mj-lt"/>
          <a:ea typeface="+mj-ea"/>
          <a:cs typeface="+mj-cs"/>
        </a:defRPr>
      </a:lvl1pPr>
      <a:lvl2pPr algn="ctr" defTabSz="98401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2pPr>
      <a:lvl3pPr algn="ctr" defTabSz="98401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3pPr>
      <a:lvl4pPr algn="ctr" defTabSz="98401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4pPr>
      <a:lvl5pPr algn="ctr" defTabSz="98401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5pPr>
      <a:lvl6pPr marL="451954" algn="ctr" defTabSz="98401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6pPr>
      <a:lvl7pPr marL="903958" algn="ctr" defTabSz="98401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7pPr>
      <a:lvl8pPr marL="1355955" algn="ctr" defTabSz="98401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8pPr>
      <a:lvl9pPr marL="1807943" algn="ctr" defTabSz="98401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9pPr>
    </p:titleStyle>
    <p:bodyStyle>
      <a:lvl1pPr marL="368824" indent="-368824" algn="l" defTabSz="984011" rtl="0" eaLnBrk="1" fontAlgn="base" hangingPunct="1">
        <a:spcBef>
          <a:spcPct val="20000"/>
        </a:spcBef>
        <a:spcAft>
          <a:spcPct val="0"/>
        </a:spcAft>
        <a:buClr>
          <a:srgbClr val="0065A0"/>
        </a:buClr>
        <a:buFont typeface="Wingdings 2" pitchFamily="18" charset="2"/>
        <a:buChar char=""/>
        <a:defRPr sz="2400" kern="1200" baseline="0">
          <a:solidFill>
            <a:srgbClr val="5F5F5F"/>
          </a:solidFill>
          <a:latin typeface="+mn-lt"/>
          <a:ea typeface="+mn-ea"/>
          <a:cs typeface="+mn-cs"/>
        </a:defRPr>
      </a:lvl1pPr>
      <a:lvl2pPr marL="798824" indent="-307601" algn="l" defTabSz="984011" rtl="0" eaLnBrk="1" fontAlgn="base" hangingPunct="1">
        <a:spcBef>
          <a:spcPct val="20000"/>
        </a:spcBef>
        <a:spcAft>
          <a:spcPct val="0"/>
        </a:spcAft>
        <a:buClr>
          <a:srgbClr val="0065A0"/>
        </a:buClr>
        <a:buFont typeface="Wingdings 3" pitchFamily="18" charset="2"/>
        <a:buChar char="}"/>
        <a:defRPr sz="2100" kern="1200">
          <a:solidFill>
            <a:srgbClr val="5F5F5F"/>
          </a:solidFill>
          <a:latin typeface="+mn-lt"/>
          <a:ea typeface="+mn-ea"/>
          <a:cs typeface="+mn-cs"/>
        </a:defRPr>
      </a:lvl2pPr>
      <a:lvl3pPr marL="1230398" indent="-244830" algn="l" defTabSz="984011" rtl="0" eaLnBrk="1" fontAlgn="base" hangingPunct="1">
        <a:spcBef>
          <a:spcPct val="20000"/>
        </a:spcBef>
        <a:spcAft>
          <a:spcPct val="0"/>
        </a:spcAft>
        <a:buClr>
          <a:srgbClr val="0065A0"/>
        </a:buClr>
        <a:buFont typeface="Arial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3pPr>
      <a:lvl4pPr marL="1721623" indent="-244830" algn="l" defTabSz="984011" rtl="0" eaLnBrk="1" fontAlgn="base" hangingPunct="1">
        <a:spcBef>
          <a:spcPct val="20000"/>
        </a:spcBef>
        <a:spcAft>
          <a:spcPct val="0"/>
        </a:spcAft>
        <a:buClr>
          <a:srgbClr val="0065A0"/>
        </a:buClr>
        <a:buFont typeface="Arial" pitchFamily="34" charset="0"/>
        <a:buChar char="-"/>
        <a:defRPr sz="1600" kern="1200">
          <a:solidFill>
            <a:srgbClr val="5F5F5F"/>
          </a:solidFill>
          <a:latin typeface="+mn-lt"/>
          <a:ea typeface="+mn-ea"/>
          <a:cs typeface="+mn-cs"/>
        </a:defRPr>
      </a:lvl4pPr>
      <a:lvl5pPr marL="2214415" indent="-244830" algn="l" defTabSz="984011" rtl="0" eaLnBrk="1" fontAlgn="base" hangingPunct="1">
        <a:spcBef>
          <a:spcPct val="20000"/>
        </a:spcBef>
        <a:spcAft>
          <a:spcPct val="0"/>
        </a:spcAft>
        <a:buClr>
          <a:srgbClr val="0065A0"/>
        </a:buClr>
        <a:buFont typeface="Arial" charset="0"/>
        <a:buChar char="»"/>
        <a:defRPr sz="1600" kern="1200">
          <a:solidFill>
            <a:srgbClr val="5F5F5F"/>
          </a:solidFill>
          <a:latin typeface="+mn-lt"/>
          <a:ea typeface="+mn-ea"/>
          <a:cs typeface="+mn-cs"/>
        </a:defRPr>
      </a:lvl5pPr>
      <a:lvl6pPr marL="2706923" indent="-246088" algn="l" defTabSz="9843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9087" indent="-246088" algn="l" defTabSz="9843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1255" indent="-246088" algn="l" defTabSz="9843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3419" indent="-246088" algn="l" defTabSz="9843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843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2164" algn="l" defTabSz="9843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4333" algn="l" defTabSz="9843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502" algn="l" defTabSz="9843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670" algn="l" defTabSz="9843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60838" algn="l" defTabSz="9843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999" algn="l" defTabSz="9843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45173" algn="l" defTabSz="9843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7341" algn="l" defTabSz="9843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5064" y="1188347"/>
            <a:ext cx="9623425" cy="576064"/>
          </a:xfrm>
          <a:prstGeom prst="rect">
            <a:avLst/>
          </a:prstGeom>
        </p:spPr>
        <p:txBody>
          <a:bodyPr vert="horz" lIns="90400" tIns="45201" rIns="90400" bIns="45201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5064" y="1980435"/>
            <a:ext cx="9623425" cy="4774382"/>
          </a:xfrm>
          <a:prstGeom prst="rect">
            <a:avLst/>
          </a:prstGeom>
        </p:spPr>
        <p:txBody>
          <a:bodyPr vert="horz" lIns="90400" tIns="45201" rIns="90400" bIns="45201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988" y="7008884"/>
            <a:ext cx="2495550" cy="401637"/>
          </a:xfrm>
          <a:prstGeom prst="rect">
            <a:avLst/>
          </a:prstGeom>
        </p:spPr>
        <p:txBody>
          <a:bodyPr lIns="90400" tIns="45201" rIns="90400" bIns="45201" anchor="ctr" anchorCtr="0"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fr-FR"/>
              <a:t>26/09/2013</a:t>
            </a:r>
            <a:endParaRPr lang="fr-CH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863" y="7008884"/>
            <a:ext cx="2495550" cy="401637"/>
          </a:xfrm>
          <a:prstGeom prst="rect">
            <a:avLst/>
          </a:prstGeom>
        </p:spPr>
        <p:txBody>
          <a:bodyPr lIns="90400" tIns="45201" rIns="90400" bIns="45201" anchor="ctr" anchorCtr="0"/>
          <a:lstStyle>
            <a:lvl1pPr algn="r">
              <a:defRPr sz="10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32CEC1FB-FFEB-409B-A724-8424FA35A765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pic>
        <p:nvPicPr>
          <p:cNvPr id="9" name="Picture 2" descr="I:\Institut\Templates\Logo\HEI\png\2_HEI_EN_CMJN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55" y="324251"/>
            <a:ext cx="2410495" cy="70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3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4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l" defTabSz="903958" rtl="0" eaLnBrk="1" latinLnBrk="0" hangingPunct="1">
        <a:spcBef>
          <a:spcPct val="0"/>
        </a:spcBef>
        <a:buNone/>
        <a:defRPr sz="2900" b="0" kern="1200">
          <a:solidFill>
            <a:srgbClr val="0065A0"/>
          </a:solidFill>
          <a:latin typeface="Arial (En-têtes)"/>
          <a:ea typeface="+mj-ea"/>
          <a:cs typeface="Arial" pitchFamily="34" charset="0"/>
        </a:defRPr>
      </a:lvl1pPr>
    </p:titleStyle>
    <p:bodyStyle>
      <a:lvl1pPr marL="338986" indent="-338986" algn="l" defTabSz="903958" rtl="0" eaLnBrk="1" latinLnBrk="0" hangingPunct="1">
        <a:spcBef>
          <a:spcPct val="20000"/>
        </a:spcBef>
        <a:buClr>
          <a:srgbClr val="0065A0"/>
        </a:buClr>
        <a:buFont typeface="Wingdings 2" pitchFamily="18" charset="2"/>
        <a:buChar char=""/>
        <a:defRPr sz="2400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1pPr>
      <a:lvl2pPr marL="734482" indent="-282495" algn="l" defTabSz="903958" rtl="0" eaLnBrk="1" latinLnBrk="0" hangingPunct="1">
        <a:spcBef>
          <a:spcPct val="20000"/>
        </a:spcBef>
        <a:buClr>
          <a:srgbClr val="0065A0"/>
        </a:buClr>
        <a:buFont typeface="Wingdings 3" pitchFamily="18" charset="2"/>
        <a:buChar char="}"/>
        <a:defRPr sz="2100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2pPr>
      <a:lvl3pPr marL="1129961" indent="-225983" algn="l" defTabSz="903958" rtl="0" eaLnBrk="1" latinLnBrk="0" hangingPunct="1">
        <a:spcBef>
          <a:spcPct val="20000"/>
        </a:spcBef>
        <a:buClr>
          <a:srgbClr val="0065A0"/>
        </a:buClr>
        <a:buFont typeface="Arial" pitchFamily="34" charset="0"/>
        <a:buChar char="•"/>
        <a:defRPr sz="1800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3pPr>
      <a:lvl4pPr marL="1581949" indent="-225983" algn="l" defTabSz="903958" rtl="0" eaLnBrk="1" latinLnBrk="0" hangingPunct="1">
        <a:spcBef>
          <a:spcPct val="20000"/>
        </a:spcBef>
        <a:buClr>
          <a:srgbClr val="0065A0"/>
        </a:buClr>
        <a:buFont typeface="Arial" pitchFamily="34" charset="0"/>
        <a:buChar char="-"/>
        <a:defRPr sz="1600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4pPr>
      <a:lvl5pPr marL="2033933" indent="-225983" algn="l" defTabSz="903958" rtl="0" eaLnBrk="1" latinLnBrk="0" hangingPunct="1">
        <a:spcBef>
          <a:spcPct val="20000"/>
        </a:spcBef>
        <a:buClr>
          <a:srgbClr val="0065A0"/>
        </a:buClr>
        <a:buFont typeface="Arial" pitchFamily="34" charset="0"/>
        <a:buChar char="»"/>
        <a:defRPr sz="1600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5pPr>
      <a:lvl6pPr marL="2485922" indent="-225983" algn="l" defTabSz="90395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915" indent="-225983" algn="l" defTabSz="90395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893" indent="-225983" algn="l" defTabSz="90395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41876" indent="-225983" algn="l" defTabSz="90395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03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954" algn="l" defTabSz="903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958" algn="l" defTabSz="903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955" algn="l" defTabSz="903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943" algn="l" defTabSz="903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933" algn="l" defTabSz="903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921" algn="l" defTabSz="903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903" algn="l" defTabSz="903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5889" algn="l" defTabSz="903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dtPicture 31 Id2793503" descr="TIAP_v3_P1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557041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3913" name="cdtText Box 12 Id836611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3954330" y="2025093"/>
            <a:ext cx="6276804" cy="4892067"/>
          </a:xfrm>
          <a:prstGeom prst="rect">
            <a:avLst/>
          </a:prstGeom>
          <a:noFill/>
          <a:ln>
            <a:noFill/>
          </a:ln>
        </p:spPr>
        <p:txBody>
          <a:bodyPr lIns="0" tIns="0" rIns="0" bIns="162399"/>
          <a:lstStyle>
            <a:lvl1pPr marL="180975" indent="-180975">
              <a:defRPr>
                <a:solidFill>
                  <a:schemeClr val="tx1"/>
                </a:solidFill>
                <a:latin typeface="Arial" charset="0"/>
              </a:defRPr>
            </a:lvl1pPr>
            <a:lvl2pPr marL="549275" indent="-188913">
              <a:defRPr>
                <a:solidFill>
                  <a:schemeClr val="tx1"/>
                </a:solidFill>
                <a:latin typeface="Arial" charset="0"/>
              </a:defRPr>
            </a:lvl2pPr>
            <a:lvl3pPr marL="917575" indent="-188913">
              <a:defRPr>
                <a:solidFill>
                  <a:schemeClr val="tx1"/>
                </a:solidFill>
                <a:latin typeface="Arial" charset="0"/>
              </a:defRPr>
            </a:lvl3pPr>
            <a:lvl4pPr marL="1287463" indent="-190500">
              <a:defRPr>
                <a:solidFill>
                  <a:schemeClr val="tx1"/>
                </a:solidFill>
                <a:latin typeface="Arial" charset="0"/>
              </a:defRPr>
            </a:lvl4pPr>
            <a:lvl5pPr marL="1655763" indent="-188913">
              <a:defRPr>
                <a:solidFill>
                  <a:schemeClr val="tx1"/>
                </a:solidFill>
                <a:latin typeface="Arial" charset="0"/>
              </a:defRPr>
            </a:lvl5pPr>
            <a:lvl6pPr marL="2112963" indent="-188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indent="-188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indent="-188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indent="-188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3958">
              <a:lnSpc>
                <a:spcPct val="110000"/>
              </a:lnSpc>
              <a:spcAft>
                <a:spcPct val="55000"/>
              </a:spcAft>
              <a:buFont typeface="Wingdings" pitchFamily="2" charset="2"/>
              <a:buChar char="§"/>
              <a:defRPr/>
            </a:pPr>
            <a:endParaRPr lang="de-DE" sz="2100">
              <a:solidFill>
                <a:srgbClr val="FFFFFF"/>
              </a:solidFill>
            </a:endParaRPr>
          </a:p>
        </p:txBody>
      </p:sp>
      <p:sp>
        <p:nvSpPr>
          <p:cNvPr id="2052" name="cdtRectangle 3 Id836612"/>
          <p:cNvSpPr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>
            <a:off x="3557042" y="128592"/>
            <a:ext cx="7136359" cy="7561263"/>
          </a:xfrm>
          <a:prstGeom prst="rect">
            <a:avLst/>
          </a:prstGeom>
          <a:solidFill>
            <a:srgbClr val="949EAA"/>
          </a:solidFill>
          <a:ln>
            <a:noFill/>
          </a:ln>
          <a:effectLst/>
        </p:spPr>
        <p:txBody>
          <a:bodyPr lIns="0" tIns="0" rIns="0" bIns="0" anchor="ctr"/>
          <a:lstStyle>
            <a:lvl1pPr>
              <a:defRPr sz="12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03958">
              <a:spcBef>
                <a:spcPct val="50000"/>
              </a:spcBef>
              <a:defRPr/>
            </a:pPr>
            <a:endParaRPr lang="de-DE" altLang="de-DE" sz="2100" b="0" i="0">
              <a:solidFill>
                <a:srgbClr val="000000"/>
              </a:solidFill>
            </a:endParaRPr>
          </a:p>
        </p:txBody>
      </p:sp>
      <p:sp>
        <p:nvSpPr>
          <p:cNvPr id="2053" name="cdtLine 8 Id836613"/>
          <p:cNvSpPr>
            <a:spLocks noChangeShapeType="1"/>
          </p:cNvSpPr>
          <p:nvPr userDrawn="1">
            <p:custDataLst>
              <p:tags r:id="rId16"/>
            </p:custDataLst>
          </p:nvPr>
        </p:nvSpPr>
        <p:spPr bwMode="auto">
          <a:xfrm>
            <a:off x="3555185" y="-3500"/>
            <a:ext cx="0" cy="7566514"/>
          </a:xfrm>
          <a:prstGeom prst="line">
            <a:avLst/>
          </a:prstGeom>
          <a:noFill/>
          <a:ln w="635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3119" tIns="51560" rIns="103119" bIns="51560" anchor="ctr"/>
          <a:lstStyle/>
          <a:p>
            <a:pPr defTabSz="903958" eaLnBrk="0" hangingPunct="0"/>
            <a:endParaRPr lang="fr-CH" sz="1400" b="1" i="1">
              <a:solidFill>
                <a:srgbClr val="000000"/>
              </a:solidFill>
            </a:endParaRPr>
          </a:p>
        </p:txBody>
      </p:sp>
      <p:sp>
        <p:nvSpPr>
          <p:cNvPr id="2054" name="cdtRectangle 11 Id8366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57042" y="3029757"/>
            <a:ext cx="7010639" cy="3883898"/>
          </a:xfrm>
          <a:prstGeom prst="rect">
            <a:avLst/>
          </a:prstGeom>
          <a:noFill/>
          <a:ln>
            <a:noFill/>
          </a:ln>
          <a:effectLst/>
        </p:spPr>
        <p:txBody>
          <a:bodyPr lIns="385664" tIns="0" rIns="0" bIns="0"/>
          <a:lstStyle>
            <a:lvl1pPr>
              <a:defRPr sz="12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03958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altLang="de-DE" sz="4100" i="0" dirty="0" err="1">
                <a:solidFill>
                  <a:srgbClr val="FFFFFF"/>
                </a:solidFill>
              </a:rPr>
              <a:t>Fonctions</a:t>
            </a:r>
            <a:r>
              <a:rPr lang="de-DE" altLang="de-DE" sz="4100" i="0" dirty="0">
                <a:solidFill>
                  <a:srgbClr val="FFFFFF"/>
                </a:solidFill>
              </a:rPr>
              <a:t>, </a:t>
            </a:r>
          </a:p>
          <a:p>
            <a:pPr algn="ctr" defTabSz="903958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altLang="de-DE" sz="4100" i="0" dirty="0" err="1">
                <a:solidFill>
                  <a:srgbClr val="FFFFFF"/>
                </a:solidFill>
              </a:rPr>
              <a:t>Blocs</a:t>
            </a:r>
            <a:r>
              <a:rPr lang="de-DE" altLang="de-DE" sz="4100" i="0" dirty="0">
                <a:solidFill>
                  <a:srgbClr val="FFFFFF"/>
                </a:solidFill>
              </a:rPr>
              <a:t> </a:t>
            </a:r>
            <a:r>
              <a:rPr lang="de-DE" altLang="de-DE" sz="4100" i="0" dirty="0" err="1">
                <a:solidFill>
                  <a:srgbClr val="FFFFFF"/>
                </a:solidFill>
              </a:rPr>
              <a:t>fonctionnels</a:t>
            </a:r>
            <a:endParaRPr lang="de-DE" altLang="de-DE" sz="4100" i="0" dirty="0">
              <a:solidFill>
                <a:srgbClr val="FFFFFF"/>
              </a:solidFill>
            </a:endParaRPr>
          </a:p>
          <a:p>
            <a:pPr algn="ctr" defTabSz="903958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altLang="de-DE" sz="4100" i="0" dirty="0">
                <a:solidFill>
                  <a:srgbClr val="FFFFFF"/>
                </a:solidFill>
              </a:rPr>
              <a:t>mono et multi-</a:t>
            </a:r>
            <a:r>
              <a:rPr lang="de-DE" altLang="de-DE" sz="4100" i="0" dirty="0" err="1">
                <a:solidFill>
                  <a:srgbClr val="FFFFFF"/>
                </a:solidFill>
              </a:rPr>
              <a:t>instance</a:t>
            </a:r>
            <a:r>
              <a:rPr lang="de-DE" altLang="de-DE" sz="4100" i="0" dirty="0">
                <a:solidFill>
                  <a:srgbClr val="FFFFFF"/>
                </a:solidFill>
              </a:rPr>
              <a:t>,</a:t>
            </a:r>
          </a:p>
          <a:p>
            <a:pPr algn="ctr" defTabSz="903958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altLang="de-DE" sz="4100" i="0" dirty="0" err="1">
                <a:solidFill>
                  <a:srgbClr val="FFFFFF"/>
                </a:solidFill>
              </a:rPr>
              <a:t>Blocs</a:t>
            </a:r>
            <a:r>
              <a:rPr lang="de-DE" altLang="de-DE" sz="4100" i="0" dirty="0">
                <a:solidFill>
                  <a:srgbClr val="FFFFFF"/>
                </a:solidFill>
              </a:rPr>
              <a:t> de </a:t>
            </a:r>
            <a:r>
              <a:rPr lang="de-DE" altLang="de-DE" sz="4100" i="0" dirty="0" err="1">
                <a:solidFill>
                  <a:srgbClr val="FFFFFF"/>
                </a:solidFill>
              </a:rPr>
              <a:t>données</a:t>
            </a:r>
            <a:endParaRPr lang="de-DE" altLang="de-DE" sz="4100" i="0" dirty="0">
              <a:solidFill>
                <a:srgbClr val="FFFFFF"/>
              </a:solidFill>
            </a:endParaRPr>
          </a:p>
        </p:txBody>
      </p:sp>
      <p:sp>
        <p:nvSpPr>
          <p:cNvPr id="2055" name="cdtRectangle 24 Id836615"/>
          <p:cNvSpPr>
            <a:spLocks noChangeArrowheads="1"/>
          </p:cNvSpPr>
          <p:nvPr userDrawn="1">
            <p:custDataLst>
              <p:tags r:id="rId18"/>
            </p:custDataLst>
          </p:nvPr>
        </p:nvSpPr>
        <p:spPr bwMode="auto">
          <a:xfrm>
            <a:off x="336026" y="290548"/>
            <a:ext cx="10357374" cy="10711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324794" tIns="51560" rIns="324794" bIns="51560" anchor="ctr"/>
          <a:lstStyle>
            <a:lvl1pPr>
              <a:defRPr sz="12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03958" eaLnBrk="0" hangingPunct="0">
              <a:defRPr/>
            </a:pPr>
            <a:endParaRPr lang="de-DE" altLang="de-DE" sz="2300" b="0" i="0">
              <a:solidFill>
                <a:srgbClr val="FFFFFF"/>
              </a:solidFill>
            </a:endParaRPr>
          </a:p>
        </p:txBody>
      </p:sp>
      <p:sp>
        <p:nvSpPr>
          <p:cNvPr id="2057" name="cdtFreeform 57 Id836617"/>
          <p:cNvSpPr>
            <a:spLocks noChangeAspect="1" noEditPoints="1"/>
          </p:cNvSpPr>
          <p:nvPr userDrawn="1">
            <p:custDataLst>
              <p:tags r:id="rId19"/>
            </p:custDataLst>
          </p:nvPr>
        </p:nvSpPr>
        <p:spPr bwMode="black">
          <a:xfrm>
            <a:off x="8469325" y="535590"/>
            <a:ext cx="1758100" cy="260794"/>
          </a:xfrm>
          <a:custGeom>
            <a:avLst/>
            <a:gdLst>
              <a:gd name="T0" fmla="*/ 2147483647 w 5411"/>
              <a:gd name="T1" fmla="*/ 2147483647 h 858"/>
              <a:gd name="T2" fmla="*/ 2147483647 w 5411"/>
              <a:gd name="T3" fmla="*/ 2147483647 h 858"/>
              <a:gd name="T4" fmla="*/ 2147483647 w 5411"/>
              <a:gd name="T5" fmla="*/ 2147483647 h 858"/>
              <a:gd name="T6" fmla="*/ 2147483647 w 5411"/>
              <a:gd name="T7" fmla="*/ 2147483647 h 858"/>
              <a:gd name="T8" fmla="*/ 2147483647 w 5411"/>
              <a:gd name="T9" fmla="*/ 2147483647 h 858"/>
              <a:gd name="T10" fmla="*/ 0 w 5411"/>
              <a:gd name="T11" fmla="*/ 2147483647 h 858"/>
              <a:gd name="T12" fmla="*/ 2147483647 w 5411"/>
              <a:gd name="T13" fmla="*/ 2147483647 h 858"/>
              <a:gd name="T14" fmla="*/ 2147483647 w 5411"/>
              <a:gd name="T15" fmla="*/ 2147483647 h 858"/>
              <a:gd name="T16" fmla="*/ 2147483647 w 5411"/>
              <a:gd name="T17" fmla="*/ 2147483647 h 858"/>
              <a:gd name="T18" fmla="*/ 2147483647 w 5411"/>
              <a:gd name="T19" fmla="*/ 2147483647 h 858"/>
              <a:gd name="T20" fmla="*/ 2147483647 w 5411"/>
              <a:gd name="T21" fmla="*/ 2147483647 h 858"/>
              <a:gd name="T22" fmla="*/ 2147483647 w 5411"/>
              <a:gd name="T23" fmla="*/ 2147483647 h 858"/>
              <a:gd name="T24" fmla="*/ 2147483647 w 5411"/>
              <a:gd name="T25" fmla="*/ 2147483647 h 858"/>
              <a:gd name="T26" fmla="*/ 2147483647 w 5411"/>
              <a:gd name="T27" fmla="*/ 2147483647 h 858"/>
              <a:gd name="T28" fmla="*/ 2147483647 w 5411"/>
              <a:gd name="T29" fmla="*/ 2147483647 h 858"/>
              <a:gd name="T30" fmla="*/ 2147483647 w 5411"/>
              <a:gd name="T31" fmla="*/ 2147483647 h 858"/>
              <a:gd name="T32" fmla="*/ 2147483647 w 5411"/>
              <a:gd name="T33" fmla="*/ 2147483647 h 858"/>
              <a:gd name="T34" fmla="*/ 2147483647 w 5411"/>
              <a:gd name="T35" fmla="*/ 2147483647 h 858"/>
              <a:gd name="T36" fmla="*/ 2147483647 w 5411"/>
              <a:gd name="T37" fmla="*/ 2147483647 h 858"/>
              <a:gd name="T38" fmla="*/ 2147483647 w 5411"/>
              <a:gd name="T39" fmla="*/ 2147483647 h 858"/>
              <a:gd name="T40" fmla="*/ 2147483647 w 5411"/>
              <a:gd name="T41" fmla="*/ 2147483647 h 858"/>
              <a:gd name="T42" fmla="*/ 2147483647 w 5411"/>
              <a:gd name="T43" fmla="*/ 2147483647 h 858"/>
              <a:gd name="T44" fmla="*/ 2147483647 w 5411"/>
              <a:gd name="T45" fmla="*/ 2147483647 h 858"/>
              <a:gd name="T46" fmla="*/ 2147483647 w 5411"/>
              <a:gd name="T47" fmla="*/ 2147483647 h 858"/>
              <a:gd name="T48" fmla="*/ 2147483647 w 5411"/>
              <a:gd name="T49" fmla="*/ 2147483647 h 858"/>
              <a:gd name="T50" fmla="*/ 2147483647 w 5411"/>
              <a:gd name="T51" fmla="*/ 2147483647 h 858"/>
              <a:gd name="T52" fmla="*/ 2147483647 w 5411"/>
              <a:gd name="T53" fmla="*/ 2147483647 h 858"/>
              <a:gd name="T54" fmla="*/ 2147483647 w 5411"/>
              <a:gd name="T55" fmla="*/ 2147483647 h 858"/>
              <a:gd name="T56" fmla="*/ 2147483647 w 5411"/>
              <a:gd name="T57" fmla="*/ 2147483647 h 858"/>
              <a:gd name="T58" fmla="*/ 2147483647 w 5411"/>
              <a:gd name="T59" fmla="*/ 2147483647 h 858"/>
              <a:gd name="T60" fmla="*/ 2147483647 w 5411"/>
              <a:gd name="T61" fmla="*/ 2147483647 h 858"/>
              <a:gd name="T62" fmla="*/ 2147483647 w 5411"/>
              <a:gd name="T63" fmla="*/ 2147483647 h 858"/>
              <a:gd name="T64" fmla="*/ 2147483647 w 5411"/>
              <a:gd name="T65" fmla="*/ 2147483647 h 858"/>
              <a:gd name="T66" fmla="*/ 2147483647 w 5411"/>
              <a:gd name="T67" fmla="*/ 2147483647 h 858"/>
              <a:gd name="T68" fmla="*/ 2147483647 w 5411"/>
              <a:gd name="T69" fmla="*/ 2147483647 h 858"/>
              <a:gd name="T70" fmla="*/ 2147483647 w 5411"/>
              <a:gd name="T71" fmla="*/ 2147483647 h 858"/>
              <a:gd name="T72" fmla="*/ 2147483647 w 5411"/>
              <a:gd name="T73" fmla="*/ 2147483647 h 858"/>
              <a:gd name="T74" fmla="*/ 2147483647 w 5411"/>
              <a:gd name="T75" fmla="*/ 2147483647 h 858"/>
              <a:gd name="T76" fmla="*/ 2147483647 w 5411"/>
              <a:gd name="T77" fmla="*/ 2147483647 h 858"/>
              <a:gd name="T78" fmla="*/ 2147483647 w 5411"/>
              <a:gd name="T79" fmla="*/ 2147483647 h 858"/>
              <a:gd name="T80" fmla="*/ 2147483647 w 5411"/>
              <a:gd name="T81" fmla="*/ 2147483647 h 858"/>
              <a:gd name="T82" fmla="*/ 2147483647 w 5411"/>
              <a:gd name="T83" fmla="*/ 2147483647 h 858"/>
              <a:gd name="T84" fmla="*/ 2147483647 w 5411"/>
              <a:gd name="T85" fmla="*/ 2147483647 h 858"/>
              <a:gd name="T86" fmla="*/ 2147483647 w 5411"/>
              <a:gd name="T87" fmla="*/ 2147483647 h 858"/>
              <a:gd name="T88" fmla="*/ 2147483647 w 5411"/>
              <a:gd name="T89" fmla="*/ 2147483647 h 858"/>
              <a:gd name="T90" fmla="*/ 2147483647 w 5411"/>
              <a:gd name="T91" fmla="*/ 2147483647 h 858"/>
              <a:gd name="T92" fmla="*/ 2147483647 w 5411"/>
              <a:gd name="T93" fmla="*/ 2147483647 h 858"/>
              <a:gd name="T94" fmla="*/ 2147483647 w 5411"/>
              <a:gd name="T95" fmla="*/ 2147483647 h 858"/>
              <a:gd name="T96" fmla="*/ 2147483647 w 5411"/>
              <a:gd name="T97" fmla="*/ 2147483647 h 858"/>
              <a:gd name="T98" fmla="*/ 2147483647 w 5411"/>
              <a:gd name="T99" fmla="*/ 2147483647 h 858"/>
              <a:gd name="T100" fmla="*/ 2147483647 w 5411"/>
              <a:gd name="T101" fmla="*/ 2147483647 h 858"/>
              <a:gd name="T102" fmla="*/ 2147483647 w 5411"/>
              <a:gd name="T103" fmla="*/ 2147483647 h 858"/>
              <a:gd name="T104" fmla="*/ 2147483647 w 5411"/>
              <a:gd name="T105" fmla="*/ 2147483647 h 858"/>
              <a:gd name="T106" fmla="*/ 2147483647 w 5411"/>
              <a:gd name="T107" fmla="*/ 2147483647 h 858"/>
              <a:gd name="T108" fmla="*/ 2147483647 w 5411"/>
              <a:gd name="T109" fmla="*/ 2147483647 h 85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11" h="858">
                <a:moveTo>
                  <a:pt x="13" y="830"/>
                </a:moveTo>
                <a:lnTo>
                  <a:pt x="13" y="664"/>
                </a:lnTo>
                <a:lnTo>
                  <a:pt x="148" y="699"/>
                </a:lnTo>
                <a:lnTo>
                  <a:pt x="209" y="707"/>
                </a:lnTo>
                <a:lnTo>
                  <a:pt x="298" y="708"/>
                </a:lnTo>
                <a:lnTo>
                  <a:pt x="352" y="699"/>
                </a:lnTo>
                <a:lnTo>
                  <a:pt x="388" y="679"/>
                </a:lnTo>
                <a:lnTo>
                  <a:pt x="400" y="665"/>
                </a:lnTo>
                <a:lnTo>
                  <a:pt x="410" y="631"/>
                </a:lnTo>
                <a:lnTo>
                  <a:pt x="403" y="606"/>
                </a:lnTo>
                <a:lnTo>
                  <a:pt x="388" y="583"/>
                </a:lnTo>
                <a:lnTo>
                  <a:pt x="314" y="544"/>
                </a:lnTo>
                <a:lnTo>
                  <a:pt x="172" y="482"/>
                </a:lnTo>
                <a:lnTo>
                  <a:pt x="86" y="433"/>
                </a:lnTo>
                <a:lnTo>
                  <a:pt x="39" y="390"/>
                </a:lnTo>
                <a:lnTo>
                  <a:pt x="8" y="329"/>
                </a:lnTo>
                <a:lnTo>
                  <a:pt x="0" y="283"/>
                </a:lnTo>
                <a:lnTo>
                  <a:pt x="0" y="226"/>
                </a:lnTo>
                <a:lnTo>
                  <a:pt x="12" y="170"/>
                </a:lnTo>
                <a:lnTo>
                  <a:pt x="36" y="120"/>
                </a:lnTo>
                <a:lnTo>
                  <a:pt x="74" y="78"/>
                </a:lnTo>
                <a:lnTo>
                  <a:pt x="121" y="47"/>
                </a:lnTo>
                <a:lnTo>
                  <a:pt x="174" y="24"/>
                </a:lnTo>
                <a:lnTo>
                  <a:pt x="268" y="4"/>
                </a:lnTo>
                <a:lnTo>
                  <a:pt x="340" y="0"/>
                </a:lnTo>
                <a:lnTo>
                  <a:pt x="462" y="9"/>
                </a:lnTo>
                <a:lnTo>
                  <a:pt x="519" y="19"/>
                </a:lnTo>
                <a:lnTo>
                  <a:pt x="574" y="33"/>
                </a:lnTo>
                <a:lnTo>
                  <a:pt x="574" y="193"/>
                </a:lnTo>
                <a:lnTo>
                  <a:pt x="516" y="171"/>
                </a:lnTo>
                <a:lnTo>
                  <a:pt x="460" y="156"/>
                </a:lnTo>
                <a:lnTo>
                  <a:pt x="404" y="147"/>
                </a:lnTo>
                <a:lnTo>
                  <a:pt x="322" y="145"/>
                </a:lnTo>
                <a:lnTo>
                  <a:pt x="295" y="148"/>
                </a:lnTo>
                <a:lnTo>
                  <a:pt x="256" y="163"/>
                </a:lnTo>
                <a:lnTo>
                  <a:pt x="232" y="185"/>
                </a:lnTo>
                <a:lnTo>
                  <a:pt x="225" y="199"/>
                </a:lnTo>
                <a:lnTo>
                  <a:pt x="225" y="232"/>
                </a:lnTo>
                <a:lnTo>
                  <a:pt x="238" y="256"/>
                </a:lnTo>
                <a:lnTo>
                  <a:pt x="279" y="282"/>
                </a:lnTo>
                <a:lnTo>
                  <a:pt x="480" y="372"/>
                </a:lnTo>
                <a:lnTo>
                  <a:pt x="569" y="429"/>
                </a:lnTo>
                <a:lnTo>
                  <a:pt x="608" y="472"/>
                </a:lnTo>
                <a:lnTo>
                  <a:pt x="632" y="527"/>
                </a:lnTo>
                <a:lnTo>
                  <a:pt x="640" y="595"/>
                </a:lnTo>
                <a:lnTo>
                  <a:pt x="634" y="661"/>
                </a:lnTo>
                <a:lnTo>
                  <a:pt x="611" y="719"/>
                </a:lnTo>
                <a:lnTo>
                  <a:pt x="573" y="766"/>
                </a:lnTo>
                <a:lnTo>
                  <a:pt x="549" y="788"/>
                </a:lnTo>
                <a:lnTo>
                  <a:pt x="470" y="830"/>
                </a:lnTo>
                <a:lnTo>
                  <a:pt x="415" y="846"/>
                </a:lnTo>
                <a:lnTo>
                  <a:pt x="350" y="857"/>
                </a:lnTo>
                <a:lnTo>
                  <a:pt x="210" y="858"/>
                </a:lnTo>
                <a:lnTo>
                  <a:pt x="75" y="843"/>
                </a:lnTo>
                <a:lnTo>
                  <a:pt x="13" y="830"/>
                </a:lnTo>
                <a:close/>
                <a:moveTo>
                  <a:pt x="760" y="842"/>
                </a:moveTo>
                <a:lnTo>
                  <a:pt x="760" y="16"/>
                </a:lnTo>
                <a:lnTo>
                  <a:pt x="1001" y="16"/>
                </a:lnTo>
                <a:lnTo>
                  <a:pt x="1001" y="842"/>
                </a:lnTo>
                <a:lnTo>
                  <a:pt x="760" y="842"/>
                </a:lnTo>
                <a:close/>
                <a:moveTo>
                  <a:pt x="1202" y="842"/>
                </a:moveTo>
                <a:lnTo>
                  <a:pt x="1202" y="16"/>
                </a:lnTo>
                <a:lnTo>
                  <a:pt x="1799" y="16"/>
                </a:lnTo>
                <a:lnTo>
                  <a:pt x="1799" y="166"/>
                </a:lnTo>
                <a:lnTo>
                  <a:pt x="1434" y="166"/>
                </a:lnTo>
                <a:lnTo>
                  <a:pt x="1434" y="352"/>
                </a:lnTo>
                <a:lnTo>
                  <a:pt x="1755" y="352"/>
                </a:lnTo>
                <a:lnTo>
                  <a:pt x="1755" y="490"/>
                </a:lnTo>
                <a:lnTo>
                  <a:pt x="1434" y="490"/>
                </a:lnTo>
                <a:lnTo>
                  <a:pt x="1434" y="683"/>
                </a:lnTo>
                <a:lnTo>
                  <a:pt x="1809" y="683"/>
                </a:lnTo>
                <a:lnTo>
                  <a:pt x="1809" y="842"/>
                </a:lnTo>
                <a:lnTo>
                  <a:pt x="1202" y="842"/>
                </a:lnTo>
                <a:close/>
                <a:moveTo>
                  <a:pt x="1953" y="842"/>
                </a:moveTo>
                <a:lnTo>
                  <a:pt x="1953" y="16"/>
                </a:lnTo>
                <a:lnTo>
                  <a:pt x="2253" y="16"/>
                </a:lnTo>
                <a:lnTo>
                  <a:pt x="2460" y="536"/>
                </a:lnTo>
                <a:lnTo>
                  <a:pt x="2676" y="16"/>
                </a:lnTo>
                <a:lnTo>
                  <a:pt x="2962" y="16"/>
                </a:lnTo>
                <a:lnTo>
                  <a:pt x="2962" y="842"/>
                </a:lnTo>
                <a:lnTo>
                  <a:pt x="2737" y="842"/>
                </a:lnTo>
                <a:lnTo>
                  <a:pt x="2737" y="276"/>
                </a:lnTo>
                <a:lnTo>
                  <a:pt x="2497" y="850"/>
                </a:lnTo>
                <a:lnTo>
                  <a:pt x="2352" y="850"/>
                </a:lnTo>
                <a:lnTo>
                  <a:pt x="2118" y="276"/>
                </a:lnTo>
                <a:lnTo>
                  <a:pt x="2118" y="842"/>
                </a:lnTo>
                <a:lnTo>
                  <a:pt x="1953" y="842"/>
                </a:lnTo>
                <a:close/>
                <a:moveTo>
                  <a:pt x="3163" y="842"/>
                </a:moveTo>
                <a:lnTo>
                  <a:pt x="3163" y="16"/>
                </a:lnTo>
                <a:lnTo>
                  <a:pt x="3764" y="16"/>
                </a:lnTo>
                <a:lnTo>
                  <a:pt x="3764" y="166"/>
                </a:lnTo>
                <a:lnTo>
                  <a:pt x="3394" y="166"/>
                </a:lnTo>
                <a:lnTo>
                  <a:pt x="3394" y="352"/>
                </a:lnTo>
                <a:lnTo>
                  <a:pt x="3715" y="352"/>
                </a:lnTo>
                <a:lnTo>
                  <a:pt x="3715" y="490"/>
                </a:lnTo>
                <a:lnTo>
                  <a:pt x="3394" y="490"/>
                </a:lnTo>
                <a:lnTo>
                  <a:pt x="3394" y="683"/>
                </a:lnTo>
                <a:lnTo>
                  <a:pt x="3773" y="683"/>
                </a:lnTo>
                <a:lnTo>
                  <a:pt x="3773" y="842"/>
                </a:lnTo>
                <a:lnTo>
                  <a:pt x="3163" y="842"/>
                </a:lnTo>
                <a:close/>
                <a:moveTo>
                  <a:pt x="3913" y="842"/>
                </a:moveTo>
                <a:lnTo>
                  <a:pt x="3913" y="16"/>
                </a:lnTo>
                <a:lnTo>
                  <a:pt x="4185" y="16"/>
                </a:lnTo>
                <a:lnTo>
                  <a:pt x="4469" y="553"/>
                </a:lnTo>
                <a:lnTo>
                  <a:pt x="4469" y="16"/>
                </a:lnTo>
                <a:lnTo>
                  <a:pt x="4635" y="16"/>
                </a:lnTo>
                <a:lnTo>
                  <a:pt x="4635" y="842"/>
                </a:lnTo>
                <a:lnTo>
                  <a:pt x="4374" y="842"/>
                </a:lnTo>
                <a:lnTo>
                  <a:pt x="4079" y="298"/>
                </a:lnTo>
                <a:lnTo>
                  <a:pt x="4079" y="842"/>
                </a:lnTo>
                <a:lnTo>
                  <a:pt x="3913" y="842"/>
                </a:lnTo>
                <a:close/>
                <a:moveTo>
                  <a:pt x="4788" y="830"/>
                </a:moveTo>
                <a:lnTo>
                  <a:pt x="4788" y="664"/>
                </a:lnTo>
                <a:lnTo>
                  <a:pt x="4923" y="699"/>
                </a:lnTo>
                <a:lnTo>
                  <a:pt x="4983" y="707"/>
                </a:lnTo>
                <a:lnTo>
                  <a:pt x="5074" y="708"/>
                </a:lnTo>
                <a:lnTo>
                  <a:pt x="5126" y="699"/>
                </a:lnTo>
                <a:lnTo>
                  <a:pt x="5161" y="679"/>
                </a:lnTo>
                <a:lnTo>
                  <a:pt x="5174" y="665"/>
                </a:lnTo>
                <a:lnTo>
                  <a:pt x="5182" y="631"/>
                </a:lnTo>
                <a:lnTo>
                  <a:pt x="5171" y="594"/>
                </a:lnTo>
                <a:lnTo>
                  <a:pt x="5155" y="577"/>
                </a:lnTo>
                <a:lnTo>
                  <a:pt x="5047" y="526"/>
                </a:lnTo>
                <a:lnTo>
                  <a:pt x="4896" y="456"/>
                </a:lnTo>
                <a:lnTo>
                  <a:pt x="4844" y="424"/>
                </a:lnTo>
                <a:lnTo>
                  <a:pt x="4800" y="371"/>
                </a:lnTo>
                <a:lnTo>
                  <a:pt x="4781" y="329"/>
                </a:lnTo>
                <a:lnTo>
                  <a:pt x="4772" y="283"/>
                </a:lnTo>
                <a:lnTo>
                  <a:pt x="4772" y="226"/>
                </a:lnTo>
                <a:lnTo>
                  <a:pt x="4784" y="170"/>
                </a:lnTo>
                <a:lnTo>
                  <a:pt x="4808" y="120"/>
                </a:lnTo>
                <a:lnTo>
                  <a:pt x="4846" y="78"/>
                </a:lnTo>
                <a:lnTo>
                  <a:pt x="4893" y="47"/>
                </a:lnTo>
                <a:lnTo>
                  <a:pt x="4946" y="24"/>
                </a:lnTo>
                <a:lnTo>
                  <a:pt x="5040" y="4"/>
                </a:lnTo>
                <a:lnTo>
                  <a:pt x="5113" y="0"/>
                </a:lnTo>
                <a:lnTo>
                  <a:pt x="5234" y="9"/>
                </a:lnTo>
                <a:lnTo>
                  <a:pt x="5292" y="19"/>
                </a:lnTo>
                <a:lnTo>
                  <a:pt x="5349" y="33"/>
                </a:lnTo>
                <a:lnTo>
                  <a:pt x="5349" y="193"/>
                </a:lnTo>
                <a:lnTo>
                  <a:pt x="5290" y="171"/>
                </a:lnTo>
                <a:lnTo>
                  <a:pt x="5234" y="156"/>
                </a:lnTo>
                <a:lnTo>
                  <a:pt x="5180" y="147"/>
                </a:lnTo>
                <a:lnTo>
                  <a:pt x="5097" y="145"/>
                </a:lnTo>
                <a:lnTo>
                  <a:pt x="5047" y="155"/>
                </a:lnTo>
                <a:lnTo>
                  <a:pt x="5014" y="172"/>
                </a:lnTo>
                <a:lnTo>
                  <a:pt x="5004" y="185"/>
                </a:lnTo>
                <a:lnTo>
                  <a:pt x="4995" y="217"/>
                </a:lnTo>
                <a:lnTo>
                  <a:pt x="5002" y="244"/>
                </a:lnTo>
                <a:lnTo>
                  <a:pt x="5022" y="267"/>
                </a:lnTo>
                <a:lnTo>
                  <a:pt x="5252" y="372"/>
                </a:lnTo>
                <a:lnTo>
                  <a:pt x="5344" y="429"/>
                </a:lnTo>
                <a:lnTo>
                  <a:pt x="5383" y="473"/>
                </a:lnTo>
                <a:lnTo>
                  <a:pt x="5399" y="507"/>
                </a:lnTo>
                <a:lnTo>
                  <a:pt x="5410" y="548"/>
                </a:lnTo>
                <a:lnTo>
                  <a:pt x="5411" y="627"/>
                </a:lnTo>
                <a:lnTo>
                  <a:pt x="5396" y="689"/>
                </a:lnTo>
                <a:lnTo>
                  <a:pt x="5367" y="743"/>
                </a:lnTo>
                <a:lnTo>
                  <a:pt x="5322" y="788"/>
                </a:lnTo>
                <a:lnTo>
                  <a:pt x="5245" y="830"/>
                </a:lnTo>
                <a:lnTo>
                  <a:pt x="5187" y="846"/>
                </a:lnTo>
                <a:lnTo>
                  <a:pt x="5122" y="857"/>
                </a:lnTo>
                <a:lnTo>
                  <a:pt x="4982" y="858"/>
                </a:lnTo>
                <a:lnTo>
                  <a:pt x="4850" y="843"/>
                </a:lnTo>
                <a:lnTo>
                  <a:pt x="4788" y="830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3119" tIns="51560" rIns="103119" bIns="51560"/>
          <a:lstStyle/>
          <a:p>
            <a:pPr defTabSz="903958" eaLnBrk="0" hangingPunct="0"/>
            <a:endParaRPr lang="fr-CH" sz="1400" b="1" i="1">
              <a:solidFill>
                <a:srgbClr val="000000"/>
              </a:solidFill>
            </a:endParaRPr>
          </a:p>
        </p:txBody>
      </p:sp>
      <p:sp>
        <p:nvSpPr>
          <p:cNvPr id="2058" name="cdtText Box 133 Id836618"/>
          <p:cNvSpPr txBox="1">
            <a:spLocks noChangeArrowheads="1"/>
          </p:cNvSpPr>
          <p:nvPr userDrawn="1">
            <p:custDataLst>
              <p:tags r:id="rId20"/>
            </p:custDataLst>
          </p:nvPr>
        </p:nvSpPr>
        <p:spPr bwMode="auto">
          <a:xfrm>
            <a:off x="5515718" y="6913655"/>
            <a:ext cx="5177759" cy="64760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446560" bIns="369450" anchor="b"/>
          <a:lstStyle>
            <a:lvl1pPr>
              <a:defRPr sz="12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03958">
              <a:spcBef>
                <a:spcPct val="50000"/>
              </a:spcBef>
              <a:defRPr/>
            </a:pPr>
            <a:r>
              <a:rPr lang="de-DE" altLang="de-DE" i="0" noProof="1">
                <a:solidFill>
                  <a:srgbClr val="FFFFFF"/>
                </a:solidFill>
              </a:rPr>
              <a:t>© Siemens AG</a:t>
            </a:r>
          </a:p>
        </p:txBody>
      </p:sp>
    </p:spTree>
    <p:extLst>
      <p:ext uri="{BB962C8B-B14F-4D97-AF65-F5344CB8AC3E}">
        <p14:creationId xmlns:p14="http://schemas.microsoft.com/office/powerpoint/2010/main" val="200369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</a:defRPr>
      </a:lvl5pPr>
      <a:lvl6pPr marL="515583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</a:defRPr>
      </a:lvl6pPr>
      <a:lvl7pPr marL="1031159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</a:defRPr>
      </a:lvl7pPr>
      <a:lvl8pPr marL="1546737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</a:defRPr>
      </a:lvl8pPr>
      <a:lvl9pPr marL="2062329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</a:defRPr>
      </a:lvl9pPr>
    </p:titleStyle>
    <p:bodyStyle>
      <a:lvl1pPr marL="386679" indent="-386679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Wingdings" pitchFamily="2" charset="2"/>
        <a:defRPr sz="4600" b="1">
          <a:solidFill>
            <a:schemeClr val="bg1"/>
          </a:solidFill>
          <a:latin typeface="+mn-lt"/>
          <a:ea typeface="+mn-ea"/>
          <a:cs typeface="+mn-cs"/>
        </a:defRPr>
      </a:lvl1pPr>
      <a:lvl2pPr marL="214822" indent="-213035" algn="l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2pPr>
      <a:lvl3pPr marL="429649" indent="-213035" algn="l" rtl="0" eaLnBrk="0" fontAlgn="base" hangingPunct="0">
        <a:spcBef>
          <a:spcPct val="75000"/>
        </a:spcBef>
        <a:spcAft>
          <a:spcPct val="0"/>
        </a:spcAft>
        <a:buClr>
          <a:schemeClr val="tx1"/>
        </a:buClr>
        <a:buChar char="-"/>
        <a:defRPr sz="2300">
          <a:solidFill>
            <a:schemeClr val="tx1"/>
          </a:solidFill>
          <a:latin typeface="+mn-lt"/>
        </a:defRPr>
      </a:lvl3pPr>
      <a:lvl4pPr marL="646269" indent="-214822" algn="l" rtl="0" eaLnBrk="0" fontAlgn="base" hangingPunct="0">
        <a:spcBef>
          <a:spcPct val="75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4pPr>
      <a:lvl5pPr marL="861075" indent="-213035" algn="l" rtl="0" eaLnBrk="0" fontAlgn="base" hangingPunct="0">
        <a:spcBef>
          <a:spcPct val="75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5pPr>
      <a:lvl6pPr marL="1376682" indent="-213035" algn="l" rtl="0" fontAlgn="base">
        <a:spcBef>
          <a:spcPct val="75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6pPr>
      <a:lvl7pPr marL="1892250" indent="-213035" algn="l" rtl="0" fontAlgn="base">
        <a:spcBef>
          <a:spcPct val="75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7pPr>
      <a:lvl8pPr marL="2407831" indent="-213035" algn="l" rtl="0" fontAlgn="base">
        <a:spcBef>
          <a:spcPct val="75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8pPr>
      <a:lvl9pPr marL="2923416" indent="-213035" algn="l" rtl="0" fontAlgn="base">
        <a:spcBef>
          <a:spcPct val="75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31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5583" algn="l" defTabSz="1031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159" algn="l" defTabSz="1031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737" algn="l" defTabSz="1031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329" algn="l" defTabSz="1031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77901" algn="l" defTabSz="1031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477" algn="l" defTabSz="1031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065" algn="l" defTabSz="1031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645" algn="l" defTabSz="1031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olivier.moix@hevs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8401" y="5998457"/>
            <a:ext cx="7485380" cy="1284252"/>
          </a:xfrm>
        </p:spPr>
        <p:txBody>
          <a:bodyPr/>
          <a:lstStyle/>
          <a:p>
            <a:pPr algn="ctr"/>
            <a:r>
              <a:rPr lang="fr-CH" sz="1800" dirty="0"/>
              <a:t>Aldo Vaccari</a:t>
            </a:r>
          </a:p>
          <a:p>
            <a:pPr algn="ctr"/>
            <a:r>
              <a:rPr lang="fr-CH" sz="1800" dirty="0"/>
              <a:t>HES-SO Valais</a:t>
            </a:r>
          </a:p>
          <a:p>
            <a:pPr algn="ctr"/>
            <a:r>
              <a:rPr lang="fr-CH" sz="1800" dirty="0">
                <a:hlinkClick r:id="rId3"/>
              </a:rPr>
              <a:t>aldo.vaccari@hevs.ch</a:t>
            </a:r>
            <a:r>
              <a:rPr lang="fr-CH" sz="1800" dirty="0"/>
              <a:t> </a:t>
            </a:r>
          </a:p>
          <a:p>
            <a:pPr algn="ctr"/>
            <a:endParaRPr lang="fr-CH" dirty="0"/>
          </a:p>
        </p:txBody>
      </p:sp>
      <p:sp>
        <p:nvSpPr>
          <p:cNvPr id="6" name="AutoShape 6" descr="Image result for SED eth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4" name="Image 3" descr="Une image contenant symbole, Carmin&#10;&#10;Le contenu généré par l’IA peut être incorrect.">
            <a:extLst>
              <a:ext uri="{FF2B5EF4-FFF2-40B4-BE49-F238E27FC236}">
                <a16:creationId xmlns:a16="http://schemas.microsoft.com/office/drawing/2014/main" id="{F56F41A7-7563-30FB-BF75-B04AEB260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15" y="5973713"/>
            <a:ext cx="1506839" cy="150683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3B8AE81-DA64-A19D-FF57-AF791C12E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825" y="1080331"/>
            <a:ext cx="9715750" cy="1620771"/>
          </a:xfrm>
        </p:spPr>
        <p:txBody>
          <a:bodyPr/>
          <a:lstStyle/>
          <a:p>
            <a:r>
              <a:rPr lang="fr-CH" sz="3200" b="1" dirty="0"/>
              <a:t>Motion : </a:t>
            </a:r>
            <a:br>
              <a:rPr lang="fr-CH" sz="3200" b="1" dirty="0"/>
            </a:br>
            <a:r>
              <a:rPr lang="fr-CH" sz="3200" b="1" dirty="0"/>
              <a:t>Essai de pilotage d’un Maxon EPOS4 via </a:t>
            </a:r>
            <a:r>
              <a:rPr lang="fr-CH" sz="3200" b="1" dirty="0" err="1"/>
              <a:t>Ethercat</a:t>
            </a:r>
            <a:r>
              <a:rPr lang="fr-CH" sz="3200" b="1" dirty="0"/>
              <a:t> avec LabVIEW RT sur un CRIO-9057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C120F7-9EBA-4183-821E-F2C945B0E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488" y="2737259"/>
            <a:ext cx="3392599" cy="323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120" y="-71797"/>
            <a:ext cx="6209070" cy="1620771"/>
          </a:xfrm>
        </p:spPr>
        <p:txBody>
          <a:bodyPr/>
          <a:lstStyle/>
          <a:p>
            <a:pPr algn="l"/>
            <a:r>
              <a:rPr lang="fr-CH" sz="3200" b="1" dirty="0"/>
              <a:t>Conditions préalable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8139" y="2495001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Sur le CRIO, configurer le port Ethernet 1 en mode </a:t>
            </a:r>
            <a:r>
              <a:rPr lang="fr-CH" sz="1400" dirty="0" err="1"/>
              <a:t>Ethercat</a:t>
            </a:r>
            <a:r>
              <a:rPr lang="fr-CH" sz="1400" i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157" y="6194344"/>
            <a:ext cx="4644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1400" dirty="0"/>
              <a:t>Brancher le CRIO à l’EPOS4 avec un câble RJ45. (</a:t>
            </a:r>
            <a:r>
              <a:rPr lang="fr-CH" sz="1400" dirty="0" err="1"/>
              <a:t>Epos</a:t>
            </a:r>
            <a:r>
              <a:rPr lang="fr-CH" sz="1400" dirty="0"/>
              <a:t> 4 avec interface </a:t>
            </a:r>
            <a:r>
              <a:rPr lang="fr-CH" sz="1400" dirty="0" err="1"/>
              <a:t>Ethercat</a:t>
            </a:r>
            <a:r>
              <a:rPr lang="fr-CH" sz="1400" dirty="0"/>
              <a:t>)</a:t>
            </a:r>
          </a:p>
        </p:txBody>
      </p:sp>
      <p:pic>
        <p:nvPicPr>
          <p:cNvPr id="10" name="Image 9" descr="Une image contenant symbole, Carmin&#10;&#10;Le contenu généré par l’IA peut être incorrect.">
            <a:extLst>
              <a:ext uri="{FF2B5EF4-FFF2-40B4-BE49-F238E27FC236}">
                <a16:creationId xmlns:a16="http://schemas.microsoft.com/office/drawing/2014/main" id="{AB7D439D-9303-98D6-F7B6-70D34CEF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15" y="5973713"/>
            <a:ext cx="1506839" cy="1506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46496F-39B3-48AA-A638-79ADC365F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284" y="3059801"/>
            <a:ext cx="5212254" cy="28287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1283A4-D2ED-44BB-ADE6-016A45F8AEC0}"/>
              </a:ext>
            </a:extLst>
          </p:cNvPr>
          <p:cNvSpPr/>
          <p:nvPr/>
        </p:nvSpPr>
        <p:spPr>
          <a:xfrm>
            <a:off x="282511" y="1194152"/>
            <a:ext cx="9037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1400" dirty="0"/>
              <a:t>Utiliser un CRIO qui supporte de changer l’interface Eth1 de Ethernet en </a:t>
            </a:r>
            <a:r>
              <a:rPr lang="fr-CH" sz="1400" dirty="0" err="1"/>
              <a:t>Ethercat</a:t>
            </a:r>
            <a:r>
              <a:rPr lang="fr-CH" sz="1400" dirty="0"/>
              <a:t> </a:t>
            </a:r>
            <a:r>
              <a:rPr lang="en-US" sz="1400" dirty="0"/>
              <a:t>(e.g., cRIO-903x, 904x, 905x series avec dual Ethernet ports).</a:t>
            </a:r>
            <a:endParaRPr lang="fr-CH" sz="14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BDF82-BC43-4907-8ECB-172EF822DCF0}"/>
              </a:ext>
            </a:extLst>
          </p:cNvPr>
          <p:cNvSpPr/>
          <p:nvPr/>
        </p:nvSpPr>
        <p:spPr>
          <a:xfrm>
            <a:off x="282511" y="1781727"/>
            <a:ext cx="8100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1400" dirty="0"/>
              <a:t>Sur PC : </a:t>
            </a:r>
            <a:r>
              <a:rPr lang="fr-CH" sz="1400" b="1" dirty="0"/>
              <a:t>LV 2021 SP1</a:t>
            </a:r>
            <a:r>
              <a:rPr lang="fr-CH" sz="1400" dirty="0"/>
              <a:t> 32 bits </a:t>
            </a:r>
            <a:r>
              <a:rPr lang="fr-CH" sz="1400" dirty="0" err="1"/>
              <a:t>english</a:t>
            </a:r>
            <a:r>
              <a:rPr lang="fr-CH" sz="1400" dirty="0"/>
              <a:t> ou plus récent, </a:t>
            </a:r>
            <a:r>
              <a:rPr lang="fr-CH" sz="1400" b="1" dirty="0"/>
              <a:t>avec LV 2021 ça ne fonctionne pas</a:t>
            </a:r>
            <a:r>
              <a:rPr lang="fr-CH" sz="1400" dirty="0"/>
              <a:t> !!</a:t>
            </a:r>
          </a:p>
          <a:p>
            <a:pPr marL="285750" indent="-285750">
              <a:buFontTx/>
              <a:buChar char="-"/>
            </a:pPr>
            <a:r>
              <a:rPr lang="fr-CH" sz="1400" dirty="0"/>
              <a:t>Sur CRIO : </a:t>
            </a:r>
            <a:r>
              <a:rPr lang="fr-CH" sz="1400" b="1" dirty="0"/>
              <a:t>RT system 21.0</a:t>
            </a:r>
            <a:r>
              <a:rPr lang="fr-CH" sz="1400" dirty="0"/>
              <a:t> (21.3 et 21.5 testé mais ne fonctionne pas !!). Attention d’avoir installé sur le CRIO ‘</a:t>
            </a:r>
            <a:r>
              <a:rPr lang="fr-CH" sz="1400" dirty="0" err="1"/>
              <a:t>industrial</a:t>
            </a:r>
            <a:r>
              <a:rPr lang="fr-CH" sz="1400" dirty="0"/>
              <a:t> communication for </a:t>
            </a:r>
            <a:r>
              <a:rPr lang="fr-CH" sz="1400" dirty="0" err="1"/>
              <a:t>Ethercat</a:t>
            </a:r>
            <a:r>
              <a:rPr lang="fr-CH" sz="1400" dirty="0"/>
              <a:t> driver’ </a:t>
            </a:r>
            <a:r>
              <a:rPr lang="fr-CH" sz="1400" i="1" dirty="0"/>
              <a:t> </a:t>
            </a:r>
          </a:p>
        </p:txBody>
      </p:sp>
      <p:pic>
        <p:nvPicPr>
          <p:cNvPr id="15" name="Image 1" descr="Une image contenant texte, capture d’écran, logiciel&#10;&#10;Description générée automatiquement">
            <a:extLst>
              <a:ext uri="{FF2B5EF4-FFF2-40B4-BE49-F238E27FC236}">
                <a16:creationId xmlns:a16="http://schemas.microsoft.com/office/drawing/2014/main" id="{754BA1DC-5FEB-4E7A-B271-A69C3B28FF1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2511" y="3052071"/>
            <a:ext cx="4437028" cy="290952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8C3445-6662-4ADD-BB5D-385B22548169}"/>
              </a:ext>
            </a:extLst>
          </p:cNvPr>
          <p:cNvCxnSpPr/>
          <p:nvPr/>
        </p:nvCxnSpPr>
        <p:spPr>
          <a:xfrm>
            <a:off x="6246800" y="2802778"/>
            <a:ext cx="1764196" cy="158992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F2B2C8-0918-48CD-88E7-1352187B7529}"/>
              </a:ext>
            </a:extLst>
          </p:cNvPr>
          <p:cNvCxnSpPr>
            <a:cxnSpLocks/>
          </p:cNvCxnSpPr>
          <p:nvPr/>
        </p:nvCxnSpPr>
        <p:spPr>
          <a:xfrm flipH="1">
            <a:off x="1324386" y="2366656"/>
            <a:ext cx="1527261" cy="253009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6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120" y="-71797"/>
            <a:ext cx="6209070" cy="1620771"/>
          </a:xfrm>
        </p:spPr>
        <p:txBody>
          <a:bodyPr/>
          <a:lstStyle/>
          <a:p>
            <a:pPr algn="l"/>
            <a:r>
              <a:rPr lang="fr-CH" sz="3200" b="1" dirty="0"/>
              <a:t>Problème rencontré </a:t>
            </a:r>
          </a:p>
        </p:txBody>
      </p:sp>
      <p:pic>
        <p:nvPicPr>
          <p:cNvPr id="10" name="Image 9" descr="Une image contenant symbole, Carmin&#10;&#10;Le contenu généré par l’IA peut être incorrect.">
            <a:extLst>
              <a:ext uri="{FF2B5EF4-FFF2-40B4-BE49-F238E27FC236}">
                <a16:creationId xmlns:a16="http://schemas.microsoft.com/office/drawing/2014/main" id="{AB7D439D-9303-98D6-F7B6-70D34CEF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15" y="5973713"/>
            <a:ext cx="1506839" cy="15068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1C439E-47D4-4F26-8AEA-DB3AE5C8F252}"/>
              </a:ext>
            </a:extLst>
          </p:cNvPr>
          <p:cNvSpPr/>
          <p:nvPr/>
        </p:nvSpPr>
        <p:spPr>
          <a:xfrm>
            <a:off x="439540" y="2214507"/>
            <a:ext cx="10297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1400" dirty="0"/>
              <a:t>Dans le projet LabVIEW, Rajouter le master </a:t>
            </a:r>
            <a:r>
              <a:rPr lang="fr-CH" sz="1400" dirty="0" err="1"/>
              <a:t>Ethercat</a:t>
            </a:r>
            <a:r>
              <a:rPr lang="fr-CH" sz="1400" dirty="0"/>
              <a:t> et scanner les </a:t>
            </a:r>
            <a:r>
              <a:rPr lang="fr-CH" sz="1400" dirty="0" err="1"/>
              <a:t>Devices</a:t>
            </a:r>
            <a:endParaRPr lang="fr-CH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BF3A01-F463-4083-9CB5-4F7CAB7B3FE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0156" y="2808523"/>
            <a:ext cx="2520280" cy="33678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C506BF-4438-41E5-B592-58056B644935}"/>
              </a:ext>
            </a:extLst>
          </p:cNvPr>
          <p:cNvSpPr/>
          <p:nvPr/>
        </p:nvSpPr>
        <p:spPr>
          <a:xfrm>
            <a:off x="270137" y="1225928"/>
            <a:ext cx="102971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1400" dirty="0"/>
              <a:t>Générer le fichier ESI (</a:t>
            </a:r>
            <a:r>
              <a:rPr lang="fr-CH" sz="1400" dirty="0" err="1"/>
              <a:t>Ethercat</a:t>
            </a:r>
            <a:r>
              <a:rPr lang="fr-CH" sz="1400" dirty="0"/>
              <a:t> Slave Information) dans Maxon EPOS Studio et le Charger le fichier ESI sur le CRIO</a:t>
            </a:r>
          </a:p>
          <a:p>
            <a:r>
              <a:rPr lang="fr-CH" sz="1400" dirty="0"/>
              <a:t>      (</a:t>
            </a:r>
            <a:r>
              <a:rPr lang="en-US" sz="1400" dirty="0"/>
              <a:t>C:\Program Files (x86)\National Instruments\Shared\</a:t>
            </a:r>
            <a:r>
              <a:rPr lang="en-US" sz="1400" dirty="0" err="1"/>
              <a:t>IndComECAT</a:t>
            </a:r>
            <a:r>
              <a:rPr lang="en-US" sz="1400" dirty="0"/>
              <a:t>\DD on windows and </a:t>
            </a:r>
            <a:r>
              <a:rPr lang="fr-CH" sz="1400" dirty="0"/>
              <a:t>/var/local/</a:t>
            </a:r>
            <a:r>
              <a:rPr lang="fr-CH" sz="1400" dirty="0" err="1"/>
              <a:t>natinst</a:t>
            </a:r>
            <a:r>
              <a:rPr lang="fr-CH" sz="1400" dirty="0"/>
              <a:t>/</a:t>
            </a:r>
            <a:r>
              <a:rPr lang="fr-CH" sz="1400" dirty="0" err="1"/>
              <a:t>IndComECAT</a:t>
            </a:r>
            <a:r>
              <a:rPr lang="fr-CH" sz="1400" dirty="0"/>
              <a:t>/dd </a:t>
            </a:r>
          </a:p>
          <a:p>
            <a:r>
              <a:rPr lang="fr-CH" sz="1400" dirty="0"/>
              <a:t>      on CRIO)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3A8250-1A70-4288-BCF9-369EE5C0913D}"/>
              </a:ext>
            </a:extLst>
          </p:cNvPr>
          <p:cNvSpPr/>
          <p:nvPr/>
        </p:nvSpPr>
        <p:spPr>
          <a:xfrm>
            <a:off x="3347597" y="2808523"/>
            <a:ext cx="53467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Add </a:t>
            </a:r>
            <a:r>
              <a:rPr lang="en-US" sz="1400" b="1" dirty="0" err="1"/>
              <a:t>EtherCAT</a:t>
            </a:r>
            <a:r>
              <a:rPr lang="en-US" sz="1400" b="1" dirty="0"/>
              <a:t> Master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Right-click on your </a:t>
            </a:r>
            <a:r>
              <a:rPr lang="en-US" sz="1400" dirty="0" err="1"/>
              <a:t>cRIO</a:t>
            </a:r>
            <a:r>
              <a:rPr lang="en-US" sz="1400" dirty="0"/>
              <a:t> RT target → </a:t>
            </a:r>
            <a:r>
              <a:rPr lang="en-US" sz="1400" b="1" dirty="0"/>
              <a:t>New</a:t>
            </a:r>
            <a:r>
              <a:rPr lang="en-US" sz="1400" dirty="0"/>
              <a:t> → </a:t>
            </a:r>
            <a:r>
              <a:rPr lang="en-US" sz="1400" b="1" dirty="0"/>
              <a:t>Targets and Devices</a:t>
            </a:r>
            <a:r>
              <a:rPr lang="en-US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Choose </a:t>
            </a:r>
            <a:r>
              <a:rPr lang="en-US" sz="1400" b="1" dirty="0" err="1"/>
              <a:t>EtherCAT</a:t>
            </a:r>
            <a:r>
              <a:rPr lang="en-US" sz="1400" b="1" dirty="0"/>
              <a:t> Master</a:t>
            </a:r>
            <a:r>
              <a:rPr lang="en-US" sz="1400" dirty="0"/>
              <a:t> (likely under “Real-Time Scan Resources”).</a:t>
            </a:r>
          </a:p>
          <a:p>
            <a:endParaRPr lang="en-US" sz="1400" dirty="0"/>
          </a:p>
          <a:p>
            <a:r>
              <a:rPr lang="en-US" sz="1400" b="1" dirty="0"/>
              <a:t>Scan for Devices or Add Manually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Right-click the </a:t>
            </a:r>
            <a:r>
              <a:rPr lang="en-US" sz="1400" dirty="0" err="1"/>
              <a:t>EtherCAT</a:t>
            </a:r>
            <a:r>
              <a:rPr lang="en-US" sz="1400" dirty="0"/>
              <a:t> Master → </a:t>
            </a:r>
            <a:r>
              <a:rPr lang="en-US" sz="1400" b="1" dirty="0"/>
              <a:t>Scan for Devices</a:t>
            </a:r>
            <a:r>
              <a:rPr lang="en-US" sz="14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If the ESI file was correctly recognized, the new device should appear.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If scanning fails, you can add the device manually: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Right-click on the </a:t>
            </a:r>
            <a:r>
              <a:rPr lang="en-US" sz="1400" dirty="0" err="1"/>
              <a:t>EtherCAT</a:t>
            </a:r>
            <a:r>
              <a:rPr lang="en-US" sz="1400" dirty="0"/>
              <a:t> Master → </a:t>
            </a:r>
            <a:r>
              <a:rPr lang="en-US" sz="1400" b="1" dirty="0"/>
              <a:t>Add New Device</a:t>
            </a:r>
            <a:r>
              <a:rPr lang="en-US" sz="14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Browse through the recognized ESI files and select your device.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3A9808-7239-4B76-9D0A-717845CFD7C4}"/>
              </a:ext>
            </a:extLst>
          </p:cNvPr>
          <p:cNvSpPr/>
          <p:nvPr/>
        </p:nvSpPr>
        <p:spPr>
          <a:xfrm>
            <a:off x="3347597" y="2808523"/>
            <a:ext cx="2107115" cy="252028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1F6F09-3775-4E38-B88C-D6B13D98B62D}"/>
              </a:ext>
            </a:extLst>
          </p:cNvPr>
          <p:cNvSpPr/>
          <p:nvPr/>
        </p:nvSpPr>
        <p:spPr>
          <a:xfrm>
            <a:off x="3402484" y="4084806"/>
            <a:ext cx="2932706" cy="252028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74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120" y="-71797"/>
            <a:ext cx="6209070" cy="1620771"/>
          </a:xfrm>
        </p:spPr>
        <p:txBody>
          <a:bodyPr/>
          <a:lstStyle/>
          <a:p>
            <a:pPr algn="l"/>
            <a:r>
              <a:rPr lang="fr-CH" sz="3200" b="1" dirty="0"/>
              <a:t>Problème rencontré </a:t>
            </a:r>
          </a:p>
        </p:txBody>
      </p:sp>
      <p:pic>
        <p:nvPicPr>
          <p:cNvPr id="10" name="Image 9" descr="Une image contenant symbole, Carmin&#10;&#10;Le contenu généré par l’IA peut être incorrect.">
            <a:extLst>
              <a:ext uri="{FF2B5EF4-FFF2-40B4-BE49-F238E27FC236}">
                <a16:creationId xmlns:a16="http://schemas.microsoft.com/office/drawing/2014/main" id="{AB7D439D-9303-98D6-F7B6-70D34CEF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15" y="5973713"/>
            <a:ext cx="1506839" cy="1506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3EFD28-9198-4E0D-A1C2-E8B18450D16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0" y="2096702"/>
            <a:ext cx="3708412" cy="411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A78458-87C7-4E46-B8E7-60AD4D28A72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84" y="2096703"/>
            <a:ext cx="6341395" cy="41156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BE4088-7CA8-4930-8463-527B85FBC8D8}"/>
              </a:ext>
            </a:extLst>
          </p:cNvPr>
          <p:cNvSpPr/>
          <p:nvPr/>
        </p:nvSpPr>
        <p:spPr>
          <a:xfrm>
            <a:off x="198128" y="1548974"/>
            <a:ext cx="10297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1400" dirty="0"/>
              <a:t>L’Etat du </a:t>
            </a:r>
            <a:r>
              <a:rPr lang="fr-CH" sz="1400" dirty="0" err="1"/>
              <a:t>Device</a:t>
            </a:r>
            <a:r>
              <a:rPr lang="fr-CH" sz="1400" dirty="0"/>
              <a:t> peut passer de Init à Pre-</a:t>
            </a:r>
            <a:r>
              <a:rPr lang="fr-CH" sz="1400" dirty="0" err="1"/>
              <a:t>Operationnal</a:t>
            </a:r>
            <a:r>
              <a:rPr lang="fr-CH" sz="1400" dirty="0"/>
              <a:t>, mais ne passe pas plus loin </a:t>
            </a:r>
            <a:r>
              <a:rPr lang="fr-CH" sz="1400" dirty="0">
                <a:sym typeface="Wingdings" panose="05000000000000000000" pitchFamily="2" charset="2"/>
              </a:rPr>
              <a:t> erreur !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336549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3805" y="1140251"/>
            <a:ext cx="9793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-      La liste des paramètres de l’EPOS (Object </a:t>
            </a:r>
            <a:r>
              <a:rPr lang="fr-CH" sz="1400" dirty="0" err="1"/>
              <a:t>dictionnary</a:t>
            </a:r>
            <a:r>
              <a:rPr lang="fr-CH" sz="1400" dirty="0"/>
              <a:t>) est également vide 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09738" y="-71797"/>
            <a:ext cx="7109170" cy="1224727"/>
          </a:xfrm>
        </p:spPr>
        <p:txBody>
          <a:bodyPr/>
          <a:lstStyle/>
          <a:p>
            <a:pPr algn="l"/>
            <a:r>
              <a:rPr lang="fr-CH" sz="3200" b="1" dirty="0"/>
              <a:t>Problème rencontré</a:t>
            </a:r>
          </a:p>
        </p:txBody>
      </p:sp>
      <p:pic>
        <p:nvPicPr>
          <p:cNvPr id="5" name="Image 4" descr="Une image contenant symbole, Carmin&#10;&#10;Le contenu généré par l’IA peut être incorrect.">
            <a:extLst>
              <a:ext uri="{FF2B5EF4-FFF2-40B4-BE49-F238E27FC236}">
                <a16:creationId xmlns:a16="http://schemas.microsoft.com/office/drawing/2014/main" id="{78AE2BBE-22D3-3893-689E-D10186D67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15" y="5973713"/>
            <a:ext cx="1506839" cy="15068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BAD216-3BE7-4E97-AA37-B6DBA87A9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328" y="1692399"/>
            <a:ext cx="623321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09738" y="-71797"/>
            <a:ext cx="7109170" cy="1224727"/>
          </a:xfrm>
        </p:spPr>
        <p:txBody>
          <a:bodyPr/>
          <a:lstStyle/>
          <a:p>
            <a:pPr algn="l"/>
            <a:r>
              <a:rPr lang="fr-CH" sz="3200" b="1" dirty="0"/>
              <a:t>Problème rencontré</a:t>
            </a:r>
          </a:p>
        </p:txBody>
      </p:sp>
      <p:pic>
        <p:nvPicPr>
          <p:cNvPr id="5" name="Image 4" descr="Une image contenant symbole, Carmin&#10;&#10;Le contenu généré par l’IA peut être incorrect.">
            <a:extLst>
              <a:ext uri="{FF2B5EF4-FFF2-40B4-BE49-F238E27FC236}">
                <a16:creationId xmlns:a16="http://schemas.microsoft.com/office/drawing/2014/main" id="{78AE2BBE-22D3-3893-689E-D10186D67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15" y="5973713"/>
            <a:ext cx="1506839" cy="15068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B04C9B-9551-4C5D-AD97-6013F24FE4C4}"/>
              </a:ext>
            </a:extLst>
          </p:cNvPr>
          <p:cNvSpPr/>
          <p:nvPr/>
        </p:nvSpPr>
        <p:spPr>
          <a:xfrm>
            <a:off x="414152" y="1305133"/>
            <a:ext cx="9701427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aussi le scan engine  à passer en mode active, mais il ne veut pas si le slave n’est pas en mode </a:t>
            </a:r>
            <a:r>
              <a:rPr lang="fr-CH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  <a:r>
              <a:rPr lang="fr-CH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….:</a:t>
            </a:r>
            <a:endParaRPr lang="fr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37C78C-426B-4720-B85A-623AAEFF143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0" y="2129251"/>
            <a:ext cx="6224223" cy="449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BAA6E5-892B-452B-82C6-D8B4417BA1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58868" y="3636615"/>
            <a:ext cx="2819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9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09738" y="-71797"/>
            <a:ext cx="7109170" cy="1224727"/>
          </a:xfrm>
        </p:spPr>
        <p:txBody>
          <a:bodyPr/>
          <a:lstStyle/>
          <a:p>
            <a:pPr algn="l"/>
            <a:r>
              <a:rPr lang="fr-CH" sz="3200" b="1" dirty="0"/>
              <a:t>Résultats obtenus</a:t>
            </a:r>
          </a:p>
        </p:txBody>
      </p:sp>
      <p:pic>
        <p:nvPicPr>
          <p:cNvPr id="5" name="Image 4" descr="Une image contenant symbole, Carmin&#10;&#10;Le contenu généré par l’IA peut être incorrect.">
            <a:extLst>
              <a:ext uri="{FF2B5EF4-FFF2-40B4-BE49-F238E27FC236}">
                <a16:creationId xmlns:a16="http://schemas.microsoft.com/office/drawing/2014/main" id="{78AE2BBE-22D3-3893-689E-D10186D67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15" y="5973713"/>
            <a:ext cx="1506839" cy="15068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BD08DD-AB8A-4776-9AF9-3CF7ED5B5C1E}"/>
              </a:ext>
            </a:extLst>
          </p:cNvPr>
          <p:cNvSpPr/>
          <p:nvPr/>
        </p:nvSpPr>
        <p:spPr>
          <a:xfrm>
            <a:off x="450155" y="1296355"/>
            <a:ext cx="9793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1400" dirty="0"/>
              <a:t>Contact avec le helpdesk de NI </a:t>
            </a:r>
            <a:r>
              <a:rPr lang="fr-CH" sz="1400" dirty="0">
                <a:sym typeface="Wingdings" panose="05000000000000000000" pitchFamily="2" charset="2"/>
              </a:rPr>
              <a:t> modification du fichier ESI à la main (PDO Config)</a:t>
            </a:r>
            <a:r>
              <a:rPr lang="fr-CH" sz="1400" dirty="0"/>
              <a:t> </a:t>
            </a:r>
          </a:p>
          <a:p>
            <a:pPr marL="285750" indent="-285750">
              <a:buFontTx/>
              <a:buChar char="-"/>
            </a:pPr>
            <a:endParaRPr lang="fr-CH" sz="1400" dirty="0"/>
          </a:p>
          <a:p>
            <a:r>
              <a:rPr lang="en-US" sz="1400" dirty="0">
                <a:solidFill>
                  <a:srgbClr val="0070C0"/>
                </a:solidFill>
              </a:rPr>
              <a:t>‘ We found that the NI master was incorrectly sending 1A00 for the slave's expected values with </a:t>
            </a:r>
            <a:r>
              <a:rPr lang="en-US" sz="1400" dirty="0" err="1">
                <a:solidFill>
                  <a:srgbClr val="0070C0"/>
                </a:solidFill>
              </a:rPr>
              <a:t>PDOConfig</a:t>
            </a:r>
            <a:r>
              <a:rPr lang="en-US" sz="1400" dirty="0">
                <a:solidFill>
                  <a:srgbClr val="0070C0"/>
                </a:solidFill>
              </a:rPr>
              <a:t>=1. Setting this to </a:t>
            </a:r>
            <a:r>
              <a:rPr lang="en-US" sz="1400" dirty="0" err="1">
                <a:solidFill>
                  <a:srgbClr val="0070C0"/>
                </a:solidFill>
              </a:rPr>
              <a:t>PDOConfig</a:t>
            </a:r>
            <a:r>
              <a:rPr lang="en-US" sz="1400" dirty="0">
                <a:solidFill>
                  <a:srgbClr val="0070C0"/>
                </a:solidFill>
              </a:rPr>
              <a:t>=0 and manually writing the SDOs allowed us to drive this to operational’</a:t>
            </a:r>
            <a:endParaRPr lang="fr-CH" sz="14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8E774-4420-499A-A4A6-E5157B4B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628" y="2487300"/>
            <a:ext cx="5777022" cy="32495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FF29BB-6065-4CCB-99CF-A9C3FF5C9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44" y="3226795"/>
            <a:ext cx="4275437" cy="177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26C27-9E38-0DC1-FB6B-C76BD0FB1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E72FE6-8F89-C3CB-5650-9029FD7A0F30}"/>
              </a:ext>
            </a:extLst>
          </p:cNvPr>
          <p:cNvSpPr/>
          <p:nvPr/>
        </p:nvSpPr>
        <p:spPr>
          <a:xfrm>
            <a:off x="198128" y="1152339"/>
            <a:ext cx="9793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Même info sur le forum que celle obtenue par le helpdesk de NI :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2FABF49-F611-419F-F00C-4C7B66F72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38" y="-71797"/>
            <a:ext cx="7109170" cy="1224727"/>
          </a:xfrm>
        </p:spPr>
        <p:txBody>
          <a:bodyPr/>
          <a:lstStyle/>
          <a:p>
            <a:pPr algn="l"/>
            <a:r>
              <a:rPr lang="fr-CH" sz="3200" b="1" dirty="0"/>
              <a:t>Résultats obtenus</a:t>
            </a:r>
          </a:p>
        </p:txBody>
      </p:sp>
      <p:pic>
        <p:nvPicPr>
          <p:cNvPr id="5" name="Image 4" descr="Une image contenant symbole, Carmin&#10;&#10;Le contenu généré par l’IA peut être incorrect.">
            <a:extLst>
              <a:ext uri="{FF2B5EF4-FFF2-40B4-BE49-F238E27FC236}">
                <a16:creationId xmlns:a16="http://schemas.microsoft.com/office/drawing/2014/main" id="{BF0A0103-DB6D-51C0-93CA-6704D288D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15" y="5973713"/>
            <a:ext cx="1506839" cy="15068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567962F-E79B-7341-68AB-7816DEEAD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03" y="1620391"/>
            <a:ext cx="8155012" cy="458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4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26C27-9E38-0DC1-FB6B-C76BD0FB1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E72FE6-8F89-C3CB-5650-9029FD7A0F30}"/>
              </a:ext>
            </a:extLst>
          </p:cNvPr>
          <p:cNvSpPr/>
          <p:nvPr/>
        </p:nvSpPr>
        <p:spPr>
          <a:xfrm>
            <a:off x="110098" y="1168929"/>
            <a:ext cx="9793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Ça ne fonctionne toujours pas et c’est très frustrant !   Je suis très intéressé si quelqu’un a réussi à faire fonctionner un tel setup….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2FABF49-F611-419F-F00C-4C7B66F72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38" y="-71797"/>
            <a:ext cx="7109170" cy="1224727"/>
          </a:xfrm>
        </p:spPr>
        <p:txBody>
          <a:bodyPr/>
          <a:lstStyle/>
          <a:p>
            <a:pPr algn="l"/>
            <a:r>
              <a:rPr lang="fr-CH" sz="3200" b="1" dirty="0"/>
              <a:t>Conclusion</a:t>
            </a:r>
          </a:p>
        </p:txBody>
      </p:sp>
      <p:pic>
        <p:nvPicPr>
          <p:cNvPr id="5" name="Image 4" descr="Une image contenant symbole, Carmin&#10;&#10;Le contenu généré par l’IA peut être incorrect.">
            <a:extLst>
              <a:ext uri="{FF2B5EF4-FFF2-40B4-BE49-F238E27FC236}">
                <a16:creationId xmlns:a16="http://schemas.microsoft.com/office/drawing/2014/main" id="{BF0A0103-DB6D-51C0-93CA-6704D288D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15" y="5973713"/>
            <a:ext cx="1506839" cy="15068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6B3453-C796-4043-90EE-078C4190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54" y="1800411"/>
            <a:ext cx="7830976" cy="21055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4F6A01-14DF-4036-BE7E-01A25EFF7D37}"/>
              </a:ext>
            </a:extLst>
          </p:cNvPr>
          <p:cNvSpPr/>
          <p:nvPr/>
        </p:nvSpPr>
        <p:spPr>
          <a:xfrm>
            <a:off x="1350256" y="2952539"/>
            <a:ext cx="7488832" cy="54006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E0D83B-B5A8-48FB-955A-904732669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300" y="4128639"/>
            <a:ext cx="4119364" cy="20762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B753E7-E925-4538-A20B-64E4918CDFBB}"/>
              </a:ext>
            </a:extLst>
          </p:cNvPr>
          <p:cNvSpPr/>
          <p:nvPr/>
        </p:nvSpPr>
        <p:spPr>
          <a:xfrm>
            <a:off x="1962324" y="4788099"/>
            <a:ext cx="2628292" cy="432692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6705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UMMYPICTURE" val="False"/>
  <p:tag name="CDT_AUTODIALOG" val="2"/>
  <p:tag name="CDT_PROT" val="3"/>
  <p:tag name="CDT_PROT_TOP" val="0"/>
  <p:tag name="CDT_PROT_LEFT" val="0"/>
  <p:tag name="CDT_PROT_WIDTH" val="239,5"/>
  <p:tag name="CDT_PROT_HEIGHT" val="540"/>
  <p:tag name="CDT_TARGETSHAPE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3"/>
  <p:tag name="CDT_TARGETSHAPE" val="19"/>
  <p:tag name="CDT_FILLFIXED" val="True"/>
  <p:tag name="CDT_LINEFIXED" val="True"/>
  <p:tag name="CDT_PROT" val="3"/>
  <p:tag name="CDT_PROT_TOP" val="144,625"/>
  <p:tag name="CDT_PROT_LEFT" val="266,25"/>
  <p:tag name="CDT_PROT_WIDTH" val="422,625"/>
  <p:tag name="CDT_PROT_HEIGHT" val="349,375"/>
  <p:tag name="CDT_FILLUNVISIBLE" val="True"/>
  <p:tag name="CDT_LINEUNVISIBL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COLBF" val="11"/>
  <p:tag name="CDT_EXTCOL" val="True"/>
  <p:tag name="CDT_COLFF" val="11"/>
  <p:tag name="CDT_FILLFIXED" val="True"/>
  <p:tag name="CDT_LINEFIXED" val="True"/>
  <p:tag name="CDT_PROT" val="3"/>
  <p:tag name="CDT_PROT_TOP" val="0"/>
  <p:tag name="CDT_PROT_LEFT" val="239,5"/>
  <p:tag name="CDT_PROT_WIDTH" val="480,5"/>
  <p:tag name="CDT_PROT_HEIGHT" val="540"/>
  <p:tag name="CDT_FILLUNVISIBLE" val="False"/>
  <p:tag name="CDT_LINEUNVISIBL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COLBL" val="8"/>
  <p:tag name="CDT_EXTCOL" val="True"/>
  <p:tag name="CDT_COLFL" val="8"/>
  <p:tag name="CDT_FILLFIXED" val="True"/>
  <p:tag name="CDT_LINEFIXED" val="True"/>
  <p:tag name="CDT_PROT" val="3"/>
  <p:tag name="CDT_PROT_TOP" val="-0,25"/>
  <p:tag name="CDT_PROT_LEFT" val="239,375"/>
  <p:tag name="CDT_PROT_WIDTH" val="0"/>
  <p:tag name="CDT_PROT_HEIGHT" val="540,375"/>
  <p:tag name="CDT_FILLUNVISIBLE" val="True"/>
  <p:tag name="CDT_LINEUNVISIBL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EXTCOL" val="True"/>
  <p:tag name="CDT_COLTX" val="10"/>
  <p:tag name="CDT_FILLFIXED" val="True"/>
  <p:tag name="CDT_LINEFIXED" val="True"/>
  <p:tag name="CDT_PROT" val="2"/>
  <p:tag name="CDT_PROT_TOP" val="216,375"/>
  <p:tag name="CDT_PROT_LEFT" val="239,5"/>
  <p:tag name="CDT_PROT_WIDTH" val="449,375"/>
  <p:tag name="CDT_PROT_HEIGHT" val="277,375"/>
  <p:tag name="CDT_FILLUNVISIBLE" val="True"/>
  <p:tag name="CDT_LINEUNVISIBLE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  <p:tag name="CDT_COLBF" val="8"/>
  <p:tag name="CDT_EXTCOL" val="True"/>
  <p:tag name="CDT_COLFF" val="8"/>
  <p:tag name="CDT_FILLFIXED" val="True"/>
  <p:tag name="CDT_LINEFIXED" val="True"/>
  <p:tag name="CDT_PROT" val="3"/>
  <p:tag name="CDT_PROT_TOP" val="20,75"/>
  <p:tag name="CDT_PROT_LEFT" val="22,625"/>
  <p:tag name="CDT_PROT_WIDTH" val="697,375"/>
  <p:tag name="CDT_PROT_HEIGHT" val="76,5"/>
  <p:tag name="CDT_FILLUNVISIBLE" val="False"/>
  <p:tag name="CDT_LINEUNVISIBL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PROT" val="3"/>
  <p:tag name="CDT_PROT_TOP" val="38,25"/>
  <p:tag name="CDT_PROT_LEFT" val="570,25"/>
  <p:tag name="CDT_PROT_WIDTH" val="118,375"/>
  <p:tag name="CDT_PROT_HEIGHT" val="18,625"/>
  <p:tag name="CDT_FILLUNVISIBLE" val="False"/>
  <p:tag name="CDT_LINEUNVISIBLE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TARGETSHAPE" val="1"/>
  <p:tag name="CDT_EXTCOL" val="True"/>
  <p:tag name="CDT_COLTX" val="13"/>
  <p:tag name="CDT_FILLFIXED" val="True"/>
  <p:tag name="CDT_LINEFIXED" val="True"/>
  <p:tag name="CDT_PROT" val="3"/>
  <p:tag name="CDT_PROT_TOP" val="493,75"/>
  <p:tag name="CDT_PROT_LEFT" val="371,375"/>
  <p:tag name="CDT_PROT_WIDTH" val="348,625"/>
  <p:tag name="CDT_PROT_HEIGHT" val="46,25"/>
  <p:tag name="CDT_FILLUNVISIBLE" val="True"/>
  <p:tag name="CDT_LINEUNVISIBLE" val="True"/>
</p:tagLst>
</file>

<file path=ppt/theme/theme1.xml><?xml version="1.0" encoding="utf-8"?>
<a:theme xmlns:a="http://schemas.openxmlformats.org/drawingml/2006/main" name="M_HE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bschlussChart A&amp;D Design">
  <a:themeElements>
    <a:clrScheme name="AbschlussChart A&amp;D Design 11">
      <a:dk1>
        <a:srgbClr val="000000"/>
      </a:dk1>
      <a:lt1>
        <a:srgbClr val="FFFFFF"/>
      </a:lt1>
      <a:dk2>
        <a:srgbClr val="000000"/>
      </a:dk2>
      <a:lt2>
        <a:srgbClr val="DAE0E3"/>
      </a:lt2>
      <a:accent1>
        <a:srgbClr val="0055A4"/>
      </a:accent1>
      <a:accent2>
        <a:srgbClr val="8CA3B0"/>
      </a:accent2>
      <a:accent3>
        <a:srgbClr val="FFFFFF"/>
      </a:accent3>
      <a:accent4>
        <a:srgbClr val="000000"/>
      </a:accent4>
      <a:accent5>
        <a:srgbClr val="AAB4CF"/>
      </a:accent5>
      <a:accent6>
        <a:srgbClr val="7E939F"/>
      </a:accent6>
      <a:hlink>
        <a:srgbClr val="0077BE"/>
      </a:hlink>
      <a:folHlink>
        <a:srgbClr val="B6C5CF"/>
      </a:folHlink>
    </a:clrScheme>
    <a:fontScheme name="AbschlussChart A&amp;D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bschlussChart A&amp;D Design 1">
        <a:dk1>
          <a:srgbClr val="FFFFFF"/>
        </a:dk1>
        <a:lt1>
          <a:srgbClr val="FFFFFF"/>
        </a:lt1>
        <a:dk2>
          <a:srgbClr val="6699CC"/>
        </a:dk2>
        <a:lt2>
          <a:srgbClr val="FFFFFF"/>
        </a:lt2>
        <a:accent1>
          <a:srgbClr val="333333"/>
        </a:accent1>
        <a:accent2>
          <a:srgbClr val="999999"/>
        </a:accent2>
        <a:accent3>
          <a:srgbClr val="B8CAE2"/>
        </a:accent3>
        <a:accent4>
          <a:srgbClr val="DADADA"/>
        </a:accent4>
        <a:accent5>
          <a:srgbClr val="ADADAD"/>
        </a:accent5>
        <a:accent6>
          <a:srgbClr val="8A8A8A"/>
        </a:accent6>
        <a:hlink>
          <a:srgbClr val="CCCC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chlussChart A&amp;D Design 2">
        <a:dk1>
          <a:srgbClr val="000000"/>
        </a:dk1>
        <a:lt1>
          <a:srgbClr val="D0D3DA"/>
        </a:lt1>
        <a:dk2>
          <a:srgbClr val="949EAA"/>
        </a:dk2>
        <a:lt2>
          <a:srgbClr val="FFFFFF"/>
        </a:lt2>
        <a:accent1>
          <a:srgbClr val="A0B6C0"/>
        </a:accent1>
        <a:accent2>
          <a:srgbClr val="336699"/>
        </a:accent2>
        <a:accent3>
          <a:srgbClr val="E4E6EA"/>
        </a:accent3>
        <a:accent4>
          <a:srgbClr val="000000"/>
        </a:accent4>
        <a:accent5>
          <a:srgbClr val="CDD7DC"/>
        </a:accent5>
        <a:accent6>
          <a:srgbClr val="2D5C8A"/>
        </a:accent6>
        <a:hlink>
          <a:srgbClr val="CC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chlussChart A&amp;D Design 3">
        <a:dk1>
          <a:srgbClr val="000000"/>
        </a:dk1>
        <a:lt1>
          <a:srgbClr val="D0D3DA"/>
        </a:lt1>
        <a:dk2>
          <a:srgbClr val="949EAA"/>
        </a:dk2>
        <a:lt2>
          <a:srgbClr val="FFFFFF"/>
        </a:lt2>
        <a:accent1>
          <a:srgbClr val="AFB4BE"/>
        </a:accent1>
        <a:accent2>
          <a:srgbClr val="FF9900"/>
        </a:accent2>
        <a:accent3>
          <a:srgbClr val="E4E6EA"/>
        </a:accent3>
        <a:accent4>
          <a:srgbClr val="000000"/>
        </a:accent4>
        <a:accent5>
          <a:srgbClr val="D4D6DB"/>
        </a:accent5>
        <a:accent6>
          <a:srgbClr val="E78A00"/>
        </a:accent6>
        <a:hlink>
          <a:srgbClr val="0033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chlussChart A&amp;D Design 4">
        <a:dk1>
          <a:srgbClr val="000000"/>
        </a:dk1>
        <a:lt1>
          <a:srgbClr val="D0D3DA"/>
        </a:lt1>
        <a:dk2>
          <a:srgbClr val="949EAA"/>
        </a:dk2>
        <a:lt2>
          <a:srgbClr val="FFFFFF"/>
        </a:lt2>
        <a:accent1>
          <a:srgbClr val="949EAA"/>
        </a:accent1>
        <a:accent2>
          <a:srgbClr val="FF9900"/>
        </a:accent2>
        <a:accent3>
          <a:srgbClr val="E4E6EA"/>
        </a:accent3>
        <a:accent4>
          <a:srgbClr val="000000"/>
        </a:accent4>
        <a:accent5>
          <a:srgbClr val="C8CCD2"/>
        </a:accent5>
        <a:accent6>
          <a:srgbClr val="E78A00"/>
        </a:accent6>
        <a:hlink>
          <a:srgbClr val="003399"/>
        </a:hlink>
        <a:folHlink>
          <a:srgbClr val="66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chlussChart A&amp;D Design 5">
        <a:dk1>
          <a:srgbClr val="000000"/>
        </a:dk1>
        <a:lt1>
          <a:srgbClr val="FFFFFF"/>
        </a:lt1>
        <a:dk2>
          <a:srgbClr val="000000"/>
        </a:dk2>
        <a:lt2>
          <a:srgbClr val="D0D3DA"/>
        </a:lt2>
        <a:accent1>
          <a:srgbClr val="949EAA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8CCD2"/>
        </a:accent5>
        <a:accent6>
          <a:srgbClr val="E78A00"/>
        </a:accent6>
        <a:hlink>
          <a:srgbClr val="003399"/>
        </a:hlink>
        <a:folHlink>
          <a:srgbClr val="66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chlussChart A&amp;D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49EAA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8CCD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chlussChart A&amp;D Design 7">
        <a:dk1>
          <a:srgbClr val="000000"/>
        </a:dk1>
        <a:lt1>
          <a:srgbClr val="FFFFFF"/>
        </a:lt1>
        <a:dk2>
          <a:srgbClr val="000000"/>
        </a:dk2>
        <a:lt2>
          <a:srgbClr val="D0D3DA"/>
        </a:lt2>
        <a:accent1>
          <a:srgbClr val="949EAA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8CCD2"/>
        </a:accent5>
        <a:accent6>
          <a:srgbClr val="E78A00"/>
        </a:accent6>
        <a:hlink>
          <a:srgbClr val="003399"/>
        </a:hlink>
        <a:folHlink>
          <a:srgbClr val="949E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chlussChart A&amp;D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49EAA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8CCD2"/>
        </a:accent5>
        <a:accent6>
          <a:srgbClr val="E78A00"/>
        </a:accent6>
        <a:hlink>
          <a:srgbClr val="00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chlussChart A&amp;D Design 9">
        <a:dk1>
          <a:srgbClr val="000000"/>
        </a:dk1>
        <a:lt1>
          <a:srgbClr val="FFFFFF"/>
        </a:lt1>
        <a:dk2>
          <a:srgbClr val="000000"/>
        </a:dk2>
        <a:lt2>
          <a:srgbClr val="D0D3DA"/>
        </a:lt2>
        <a:accent1>
          <a:srgbClr val="949EAA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8CCD2"/>
        </a:accent5>
        <a:accent6>
          <a:srgbClr val="E78A00"/>
        </a:accent6>
        <a:hlink>
          <a:srgbClr val="00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chlussChart A&amp;D Design 10">
        <a:dk1>
          <a:srgbClr val="000000"/>
        </a:dk1>
        <a:lt1>
          <a:srgbClr val="FFFFFF"/>
        </a:lt1>
        <a:dk2>
          <a:srgbClr val="000000"/>
        </a:dk2>
        <a:lt2>
          <a:srgbClr val="D0D3DA"/>
        </a:lt2>
        <a:accent1>
          <a:srgbClr val="949EAA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8CCD2"/>
        </a:accent5>
        <a:accent6>
          <a:srgbClr val="E78A00"/>
        </a:accent6>
        <a:hlink>
          <a:srgbClr val="003399"/>
        </a:hlink>
        <a:folHlink>
          <a:srgbClr val="AFB4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chlussChart A&amp;D Design 11">
        <a:dk1>
          <a:srgbClr val="000000"/>
        </a:dk1>
        <a:lt1>
          <a:srgbClr val="FFFFFF"/>
        </a:lt1>
        <a:dk2>
          <a:srgbClr val="000000"/>
        </a:dk2>
        <a:lt2>
          <a:srgbClr val="DAE0E3"/>
        </a:lt2>
        <a:accent1>
          <a:srgbClr val="0055A4"/>
        </a:accent1>
        <a:accent2>
          <a:srgbClr val="8CA3B0"/>
        </a:accent2>
        <a:accent3>
          <a:srgbClr val="FFFFFF"/>
        </a:accent3>
        <a:accent4>
          <a:srgbClr val="000000"/>
        </a:accent4>
        <a:accent5>
          <a:srgbClr val="AAB4CF"/>
        </a:accent5>
        <a:accent6>
          <a:srgbClr val="7E939F"/>
        </a:accent6>
        <a:hlink>
          <a:srgbClr val="0077BE"/>
        </a:hlink>
        <a:folHlink>
          <a:srgbClr val="B6C5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M_HEI</Template>
  <TotalTime>1064</TotalTime>
  <Words>478</Words>
  <Application>Microsoft Office PowerPoint</Application>
  <PresentationFormat>Custom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(En-têtes)</vt:lpstr>
      <vt:lpstr>Calibri</vt:lpstr>
      <vt:lpstr>Times New Roman</vt:lpstr>
      <vt:lpstr>Wingdings</vt:lpstr>
      <vt:lpstr>Wingdings 2</vt:lpstr>
      <vt:lpstr>Wingdings 3</vt:lpstr>
      <vt:lpstr>M_HEI</vt:lpstr>
      <vt:lpstr>Conception personnalisée</vt:lpstr>
      <vt:lpstr>AbschlussChart A&amp;D Design</vt:lpstr>
      <vt:lpstr>Motion :  Essai de pilotage d’un Maxon EPOS4 via Ethercat avec LabVIEW RT sur un CRIO-9057</vt:lpstr>
      <vt:lpstr>Conditions préalable </vt:lpstr>
      <vt:lpstr>Problème rencontré </vt:lpstr>
      <vt:lpstr>Problème rencontré </vt:lpstr>
      <vt:lpstr>Problème rencontré</vt:lpstr>
      <vt:lpstr>Problème rencontré</vt:lpstr>
      <vt:lpstr>Résultats obtenus</vt:lpstr>
      <vt:lpstr>Résultats obtenus</vt:lpstr>
      <vt:lpstr>Conclusion</vt:lpstr>
    </vt:vector>
  </TitlesOfParts>
  <Company>HES-SO // Valais - 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SInf</dc:creator>
  <cp:lastModifiedBy>Vaccari Aldo</cp:lastModifiedBy>
  <cp:revision>931</cp:revision>
  <cp:lastPrinted>2017-03-21T06:28:25Z</cp:lastPrinted>
  <dcterms:created xsi:type="dcterms:W3CDTF">2013-03-06T15:57:04Z</dcterms:created>
  <dcterms:modified xsi:type="dcterms:W3CDTF">2025-06-11T11:41:56Z</dcterms:modified>
</cp:coreProperties>
</file>